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</p:sldMasterIdLst>
  <p:sldIdLst>
    <p:sldId id="256" r:id="rId2"/>
    <p:sldId id="287" r:id="rId3"/>
    <p:sldId id="293" r:id="rId4"/>
    <p:sldId id="278" r:id="rId5"/>
    <p:sldId id="295" r:id="rId6"/>
    <p:sldId id="288" r:id="rId7"/>
    <p:sldId id="262" r:id="rId8"/>
    <p:sldId id="289" r:id="rId9"/>
    <p:sldId id="260" r:id="rId10"/>
    <p:sldId id="296" r:id="rId11"/>
    <p:sldId id="294" r:id="rId12"/>
    <p:sldId id="286" r:id="rId13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00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4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1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36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268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02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48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88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608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036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1761" y="4529885"/>
            <a:ext cx="11428476" cy="1643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81761" y="4529885"/>
            <a:ext cx="11428476" cy="1643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2871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7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0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34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4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4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67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5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9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2698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hyperlink" Target="http://soulevski-karlovo.com/" TargetMode="External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subTitle" idx="4"/>
          </p:nvPr>
        </p:nvSpPr>
        <p:spPr>
          <a:xfrm>
            <a:off x="0" y="4529885"/>
            <a:ext cx="11810237" cy="2335255"/>
          </a:xfrm>
          <a:prstGeom prst="rect">
            <a:avLst/>
          </a:prstGeom>
        </p:spPr>
        <p:txBody>
          <a:bodyPr vert="horz" wrap="square" lIns="0" tIns="255270" rIns="0" bIns="0" rtlCol="0">
            <a:spAutoFit/>
          </a:bodyPr>
          <a:lstStyle/>
          <a:p>
            <a:pPr marL="4765040">
              <a:lnSpc>
                <a:spcPct val="100000"/>
              </a:lnSpc>
              <a:spcBef>
                <a:spcPts val="2010"/>
              </a:spcBef>
            </a:pPr>
            <a:r>
              <a:rPr spc="40" dirty="0"/>
              <a:t>Иновации</a:t>
            </a:r>
            <a:r>
              <a:rPr spc="-40" dirty="0"/>
              <a:t> </a:t>
            </a:r>
            <a:r>
              <a:rPr spc="-195" dirty="0"/>
              <a:t>в</a:t>
            </a:r>
            <a:r>
              <a:rPr spc="-45" dirty="0"/>
              <a:t> </a:t>
            </a:r>
            <a:r>
              <a:rPr spc="-15" dirty="0" err="1"/>
              <a:t>действи</a:t>
            </a:r>
            <a:r>
              <a:rPr lang="ru-RU" sz="2800" spc="-180" dirty="0"/>
              <a:t>        </a:t>
            </a:r>
          </a:p>
          <a:p>
            <a:pPr marL="4765040">
              <a:lnSpc>
                <a:spcPct val="100000"/>
              </a:lnSpc>
              <a:spcBef>
                <a:spcPts val="2010"/>
              </a:spcBef>
            </a:pPr>
            <a:r>
              <a:rPr lang="ru-RU" sz="2800" spc="-180" dirty="0" err="1"/>
              <a:t>ФСГ</a:t>
            </a:r>
            <a:r>
              <a:rPr lang="ru-RU" sz="2800" spc="-50" dirty="0" err="1"/>
              <a:t>„Васил</a:t>
            </a:r>
            <a:r>
              <a:rPr lang="ru-RU" sz="2800" spc="15" dirty="0"/>
              <a:t> </a:t>
            </a:r>
            <a:r>
              <a:rPr lang="ru-RU" sz="2800" spc="-50" dirty="0" err="1"/>
              <a:t>Левски</a:t>
            </a:r>
            <a:r>
              <a:rPr lang="ru-RU" sz="2800" spc="-50" dirty="0"/>
              <a:t>“,</a:t>
            </a:r>
            <a:r>
              <a:rPr lang="ru-RU" sz="2800" spc="-5" dirty="0"/>
              <a:t> </a:t>
            </a:r>
          </a:p>
          <a:p>
            <a:pPr marL="6282690">
              <a:lnSpc>
                <a:spcPct val="100000"/>
              </a:lnSpc>
              <a:spcBef>
                <a:spcPts val="985"/>
              </a:spcBef>
            </a:pPr>
            <a:r>
              <a:rPr lang="ru-RU" sz="2800" spc="-30" dirty="0"/>
              <a:t>гр.</a:t>
            </a:r>
            <a:r>
              <a:rPr lang="ru-RU" sz="2800" spc="10" dirty="0"/>
              <a:t> </a:t>
            </a:r>
            <a:r>
              <a:rPr lang="ru-RU" sz="2800" spc="-60" dirty="0"/>
              <a:t>Добрич</a:t>
            </a:r>
            <a:endParaRPr lang="ru-RU" sz="28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3304" y="4681726"/>
            <a:ext cx="1603247" cy="2058924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30B2491-F203-46EB-8FEB-F9957D089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98" y="-117351"/>
            <a:ext cx="12588048" cy="7221805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B6E0F9E0-006A-44D7-81A0-F09E925945AB}"/>
              </a:ext>
            </a:extLst>
          </p:cNvPr>
          <p:cNvSpPr txBox="1"/>
          <p:nvPr/>
        </p:nvSpPr>
        <p:spPr>
          <a:xfrm>
            <a:off x="5638800" y="281709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/>
          </a:p>
        </p:txBody>
      </p:sp>
      <p:sp>
        <p:nvSpPr>
          <p:cNvPr id="8" name="Правоъгълник 7">
            <a:extLst>
              <a:ext uri="{FF2B5EF4-FFF2-40B4-BE49-F238E27FC236}">
                <a16:creationId xmlns:a16="http://schemas.microsoft.com/office/drawing/2014/main" id="{656806BD-0B90-4436-9797-0F3331D1D21C}"/>
              </a:ext>
            </a:extLst>
          </p:cNvPr>
          <p:cNvSpPr/>
          <p:nvPr/>
        </p:nvSpPr>
        <p:spPr>
          <a:xfrm>
            <a:off x="3819905" y="3429000"/>
            <a:ext cx="8991601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5040">
              <a:lnSpc>
                <a:spcPct val="100000"/>
              </a:lnSpc>
              <a:spcBef>
                <a:spcPts val="2010"/>
              </a:spcBef>
            </a:pPr>
            <a:r>
              <a:rPr lang="bg-BG" sz="4000" b="1" spc="40" dirty="0"/>
              <a:t>Иновации</a:t>
            </a:r>
            <a:r>
              <a:rPr lang="bg-BG" sz="4000" b="1" spc="-40" dirty="0"/>
              <a:t> </a:t>
            </a:r>
            <a:r>
              <a:rPr lang="bg-BG" sz="4000" b="1" spc="-195" dirty="0"/>
              <a:t>в</a:t>
            </a:r>
            <a:r>
              <a:rPr lang="bg-BG" sz="4000" b="1" spc="-45" dirty="0"/>
              <a:t>   </a:t>
            </a:r>
            <a:r>
              <a:rPr lang="bg-BG" sz="4000" b="1" spc="-15" dirty="0"/>
              <a:t>действие</a:t>
            </a:r>
          </a:p>
          <a:p>
            <a:pPr marL="4765040">
              <a:lnSpc>
                <a:spcPct val="100000"/>
              </a:lnSpc>
              <a:spcBef>
                <a:spcPts val="2010"/>
              </a:spcBef>
            </a:pPr>
            <a:r>
              <a:rPr lang="bg-BG" sz="3200" b="1" spc="-15" dirty="0" err="1"/>
              <a:t>ФСГ„Васил</a:t>
            </a:r>
            <a:r>
              <a:rPr lang="bg-BG" sz="3200" b="1" spc="-15" dirty="0"/>
              <a:t> Левски“</a:t>
            </a:r>
          </a:p>
          <a:p>
            <a:pPr marL="4765040">
              <a:lnSpc>
                <a:spcPct val="100000"/>
              </a:lnSpc>
              <a:spcBef>
                <a:spcPts val="2010"/>
              </a:spcBef>
            </a:pPr>
            <a:r>
              <a:rPr lang="bg-BG" sz="3200" b="1" spc="-15" dirty="0"/>
              <a:t>Гр. Добрич</a:t>
            </a:r>
          </a:p>
        </p:txBody>
      </p:sp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C8C621B7-7A2B-4FE5-B33C-CC3C6A4F6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149" y="632118"/>
            <a:ext cx="2971800" cy="21939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2">
            <a:extLst>
              <a:ext uri="{FF2B5EF4-FFF2-40B4-BE49-F238E27FC236}">
                <a16:creationId xmlns:a16="http://schemas.microsoft.com/office/drawing/2014/main" id="{8B642D72-244F-45E9-A32A-BCFCE9E84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4" name="Group 221">
            <a:extLst>
              <a:ext uri="{FF2B5EF4-FFF2-40B4-BE49-F238E27FC236}">
                <a16:creationId xmlns:a16="http://schemas.microsoft.com/office/drawing/2014/main" id="{F7F923EF-CB07-40C3-B673-2E83F92E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9D34C424-A519-4D35-9D94-0157B593A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35" name="Rectangle 5">
                <a:extLst>
                  <a:ext uri="{FF2B5EF4-FFF2-40B4-BE49-F238E27FC236}">
                    <a16:creationId xmlns:a16="http://schemas.microsoft.com/office/drawing/2014/main" id="{6AB79813-04EC-46F4-8C8B-1D1356EC1C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36" name="Freeform 6">
                <a:extLst>
                  <a:ext uri="{FF2B5EF4-FFF2-40B4-BE49-F238E27FC236}">
                    <a16:creationId xmlns:a16="http://schemas.microsoft.com/office/drawing/2014/main" id="{FECD8EE9-F779-406B-9C94-04D8E9811D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7" name="Freeform 7">
                <a:extLst>
                  <a:ext uri="{FF2B5EF4-FFF2-40B4-BE49-F238E27FC236}">
                    <a16:creationId xmlns:a16="http://schemas.microsoft.com/office/drawing/2014/main" id="{F9AB2AFE-A614-4144-9807-3F7893DF61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8" name="Freeform 8">
                <a:extLst>
                  <a:ext uri="{FF2B5EF4-FFF2-40B4-BE49-F238E27FC236}">
                    <a16:creationId xmlns:a16="http://schemas.microsoft.com/office/drawing/2014/main" id="{E29E9E76-26CD-4D24-812D-DD56AAED76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9" name="Freeform 9">
                <a:extLst>
                  <a:ext uri="{FF2B5EF4-FFF2-40B4-BE49-F238E27FC236}">
                    <a16:creationId xmlns:a16="http://schemas.microsoft.com/office/drawing/2014/main" id="{E3F1079E-B8EC-4B05-AA37-63C7C29B72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0" name="Freeform 10">
                <a:extLst>
                  <a:ext uri="{FF2B5EF4-FFF2-40B4-BE49-F238E27FC236}">
                    <a16:creationId xmlns:a16="http://schemas.microsoft.com/office/drawing/2014/main" id="{1094342F-EA7D-40C6-898F-52A57771EB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1" name="Freeform 11">
                <a:extLst>
                  <a:ext uri="{FF2B5EF4-FFF2-40B4-BE49-F238E27FC236}">
                    <a16:creationId xmlns:a16="http://schemas.microsoft.com/office/drawing/2014/main" id="{343F5917-4AF3-4F33-81F8-1694E9FCCA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2" name="Freeform 12">
                <a:extLst>
                  <a:ext uri="{FF2B5EF4-FFF2-40B4-BE49-F238E27FC236}">
                    <a16:creationId xmlns:a16="http://schemas.microsoft.com/office/drawing/2014/main" id="{9EFCE348-FC65-4BCF-B628-F3223F7FA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3" name="Freeform 13">
                <a:extLst>
                  <a:ext uri="{FF2B5EF4-FFF2-40B4-BE49-F238E27FC236}">
                    <a16:creationId xmlns:a16="http://schemas.microsoft.com/office/drawing/2014/main" id="{1D8651C7-AC54-4854-8ECA-6EF2DEB48E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4" name="Freeform 14">
                <a:extLst>
                  <a:ext uri="{FF2B5EF4-FFF2-40B4-BE49-F238E27FC236}">
                    <a16:creationId xmlns:a16="http://schemas.microsoft.com/office/drawing/2014/main" id="{5CE95394-1C1A-4EFB-9758-6DA46C556B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5" name="Freeform 15">
                <a:extLst>
                  <a:ext uri="{FF2B5EF4-FFF2-40B4-BE49-F238E27FC236}">
                    <a16:creationId xmlns:a16="http://schemas.microsoft.com/office/drawing/2014/main" id="{BADE6C5A-700A-4438-9E37-8B674625EF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6" name="Line 16">
                <a:extLst>
                  <a:ext uri="{FF2B5EF4-FFF2-40B4-BE49-F238E27FC236}">
                    <a16:creationId xmlns:a16="http://schemas.microsoft.com/office/drawing/2014/main" id="{BB4248E5-87FA-4714-B0F6-CAE3AD2CD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247" name="Freeform 17">
                <a:extLst>
                  <a:ext uri="{FF2B5EF4-FFF2-40B4-BE49-F238E27FC236}">
                    <a16:creationId xmlns:a16="http://schemas.microsoft.com/office/drawing/2014/main" id="{C566090B-A75C-4A80-8674-EE6ECBB2DA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8" name="Freeform 18">
                <a:extLst>
                  <a:ext uri="{FF2B5EF4-FFF2-40B4-BE49-F238E27FC236}">
                    <a16:creationId xmlns:a16="http://schemas.microsoft.com/office/drawing/2014/main" id="{26A867C4-8E57-499E-AF7F-9851B2A6D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9" name="Freeform 19">
                <a:extLst>
                  <a:ext uri="{FF2B5EF4-FFF2-40B4-BE49-F238E27FC236}">
                    <a16:creationId xmlns:a16="http://schemas.microsoft.com/office/drawing/2014/main" id="{2677E69C-1F9C-4A10-BD18-3FDEB7C51D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0" name="Freeform 20">
                <a:extLst>
                  <a:ext uri="{FF2B5EF4-FFF2-40B4-BE49-F238E27FC236}">
                    <a16:creationId xmlns:a16="http://schemas.microsoft.com/office/drawing/2014/main" id="{DFE7B14E-E548-4F90-B46F-6357D7B68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1" name="Rectangle 21">
                <a:extLst>
                  <a:ext uri="{FF2B5EF4-FFF2-40B4-BE49-F238E27FC236}">
                    <a16:creationId xmlns:a16="http://schemas.microsoft.com/office/drawing/2014/main" id="{C894B33B-3347-4843-9ED7-BB1D7CBD25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52" name="Freeform 22">
                <a:extLst>
                  <a:ext uri="{FF2B5EF4-FFF2-40B4-BE49-F238E27FC236}">
                    <a16:creationId xmlns:a16="http://schemas.microsoft.com/office/drawing/2014/main" id="{B1C82400-1058-477A-BC99-A04014F57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3" name="Freeform 23">
                <a:extLst>
                  <a:ext uri="{FF2B5EF4-FFF2-40B4-BE49-F238E27FC236}">
                    <a16:creationId xmlns:a16="http://schemas.microsoft.com/office/drawing/2014/main" id="{E7E90E7D-C085-4E27-89EC-F63F8D762B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4" name="Freeform 24">
                <a:extLst>
                  <a:ext uri="{FF2B5EF4-FFF2-40B4-BE49-F238E27FC236}">
                    <a16:creationId xmlns:a16="http://schemas.microsoft.com/office/drawing/2014/main" id="{A8996128-A3A8-49B6-BB10-17DB9C10EA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5" name="Freeform 25">
                <a:extLst>
                  <a:ext uri="{FF2B5EF4-FFF2-40B4-BE49-F238E27FC236}">
                    <a16:creationId xmlns:a16="http://schemas.microsoft.com/office/drawing/2014/main" id="{76C823F5-2D3E-485F-A301-8DE30DB2FA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6" name="Freeform 26">
                <a:extLst>
                  <a:ext uri="{FF2B5EF4-FFF2-40B4-BE49-F238E27FC236}">
                    <a16:creationId xmlns:a16="http://schemas.microsoft.com/office/drawing/2014/main" id="{ECE4ADC3-47ED-458A-84D1-4A7492F670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7" name="Freeform 27">
                <a:extLst>
                  <a:ext uri="{FF2B5EF4-FFF2-40B4-BE49-F238E27FC236}">
                    <a16:creationId xmlns:a16="http://schemas.microsoft.com/office/drawing/2014/main" id="{24E0816A-39D5-40EC-ADA7-DD007F6C9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8" name="Freeform 28">
                <a:extLst>
                  <a:ext uri="{FF2B5EF4-FFF2-40B4-BE49-F238E27FC236}">
                    <a16:creationId xmlns:a16="http://schemas.microsoft.com/office/drawing/2014/main" id="{201990A4-7A78-4A45-AD25-4352E8218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9" name="Freeform 29">
                <a:extLst>
                  <a:ext uri="{FF2B5EF4-FFF2-40B4-BE49-F238E27FC236}">
                    <a16:creationId xmlns:a16="http://schemas.microsoft.com/office/drawing/2014/main" id="{37F90063-29B0-4253-B958-9D0918E926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0" name="Freeform 30">
                <a:extLst>
                  <a:ext uri="{FF2B5EF4-FFF2-40B4-BE49-F238E27FC236}">
                    <a16:creationId xmlns:a16="http://schemas.microsoft.com/office/drawing/2014/main" id="{FA12D28A-1FFD-4051-8DCA-A1C67182BC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1" name="Freeform 31">
                <a:extLst>
                  <a:ext uri="{FF2B5EF4-FFF2-40B4-BE49-F238E27FC236}">
                    <a16:creationId xmlns:a16="http://schemas.microsoft.com/office/drawing/2014/main" id="{075502AF-634E-4C10-A62C-F49F51ACBD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9C231916-A9AD-49FA-B5FE-8FFD5BEBB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25" name="Freeform 32">
                <a:extLst>
                  <a:ext uri="{FF2B5EF4-FFF2-40B4-BE49-F238E27FC236}">
                    <a16:creationId xmlns:a16="http://schemas.microsoft.com/office/drawing/2014/main" id="{F3A20DDE-9699-473E-90A0-7FF6431B7F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6" name="Freeform 33">
                <a:extLst>
                  <a:ext uri="{FF2B5EF4-FFF2-40B4-BE49-F238E27FC236}">
                    <a16:creationId xmlns:a16="http://schemas.microsoft.com/office/drawing/2014/main" id="{CB2F2DAB-FEEE-4C1A-880D-12E7662D00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7" name="Freeform 34">
                <a:extLst>
                  <a:ext uri="{FF2B5EF4-FFF2-40B4-BE49-F238E27FC236}">
                    <a16:creationId xmlns:a16="http://schemas.microsoft.com/office/drawing/2014/main" id="{0EE14B60-AE36-47C3-AE14-98BD450D38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8" name="Freeform 35">
                <a:extLst>
                  <a:ext uri="{FF2B5EF4-FFF2-40B4-BE49-F238E27FC236}">
                    <a16:creationId xmlns:a16="http://schemas.microsoft.com/office/drawing/2014/main" id="{F4A1D5E5-A84E-4E4D-B5E6-65AEAA19A5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9" name="Freeform 36">
                <a:extLst>
                  <a:ext uri="{FF2B5EF4-FFF2-40B4-BE49-F238E27FC236}">
                    <a16:creationId xmlns:a16="http://schemas.microsoft.com/office/drawing/2014/main" id="{E496497F-F30C-4B25-9CBF-3CAD4A96B3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0" name="Freeform 37">
                <a:extLst>
                  <a:ext uri="{FF2B5EF4-FFF2-40B4-BE49-F238E27FC236}">
                    <a16:creationId xmlns:a16="http://schemas.microsoft.com/office/drawing/2014/main" id="{A4A7B32D-16D6-4795-9E64-B626DB56D1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1" name="Freeform 38">
                <a:extLst>
                  <a:ext uri="{FF2B5EF4-FFF2-40B4-BE49-F238E27FC236}">
                    <a16:creationId xmlns:a16="http://schemas.microsoft.com/office/drawing/2014/main" id="{B0BC9C13-95BF-4AA5-9FC3-A4A0878645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2" name="Freeform 39">
                <a:extLst>
                  <a:ext uri="{FF2B5EF4-FFF2-40B4-BE49-F238E27FC236}">
                    <a16:creationId xmlns:a16="http://schemas.microsoft.com/office/drawing/2014/main" id="{FC5ABB33-3337-4A94-A656-825D83EB8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3" name="Freeform 40">
                <a:extLst>
                  <a:ext uri="{FF2B5EF4-FFF2-40B4-BE49-F238E27FC236}">
                    <a16:creationId xmlns:a16="http://schemas.microsoft.com/office/drawing/2014/main" id="{FA43FA5E-6287-418D-BE93-3B4F58F83B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4" name="Rectangle 41">
                <a:extLst>
                  <a:ext uri="{FF2B5EF4-FFF2-40B4-BE49-F238E27FC236}">
                    <a16:creationId xmlns:a16="http://schemas.microsoft.com/office/drawing/2014/main" id="{426C1686-605F-4AC4-B5D3-32FF8D20A9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grpSp>
        <p:nvGrpSpPr>
          <p:cNvPr id="335" name="Group 262">
            <a:extLst>
              <a:ext uri="{FF2B5EF4-FFF2-40B4-BE49-F238E27FC236}">
                <a16:creationId xmlns:a16="http://schemas.microsoft.com/office/drawing/2014/main" id="{21F7EDB7-1437-4689-AD93-051AAE63F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64" name="Rectangle 263">
              <a:extLst>
                <a:ext uri="{FF2B5EF4-FFF2-40B4-BE49-F238E27FC236}">
                  <a16:creationId xmlns:a16="http://schemas.microsoft.com/office/drawing/2014/main" id="{CB9622E9-83EA-45FB-8EC1-4477B9101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5" name="Picture 2">
              <a:extLst>
                <a:ext uri="{FF2B5EF4-FFF2-40B4-BE49-F238E27FC236}">
                  <a16:creationId xmlns:a16="http://schemas.microsoft.com/office/drawing/2014/main" id="{9B668750-4C89-47F1-9591-BE7F26A04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6" name="Group 266">
            <a:extLst>
              <a:ext uri="{FF2B5EF4-FFF2-40B4-BE49-F238E27FC236}">
                <a16:creationId xmlns:a16="http://schemas.microsoft.com/office/drawing/2014/main" id="{CF4A3706-CD49-4455-81DC-365A2D51C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68" name="Rectangle 5">
              <a:extLst>
                <a:ext uri="{FF2B5EF4-FFF2-40B4-BE49-F238E27FC236}">
                  <a16:creationId xmlns:a16="http://schemas.microsoft.com/office/drawing/2014/main" id="{A089F841-E435-4B8D-82BD-263C9553F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69" name="Freeform 6">
              <a:extLst>
                <a:ext uri="{FF2B5EF4-FFF2-40B4-BE49-F238E27FC236}">
                  <a16:creationId xmlns:a16="http://schemas.microsoft.com/office/drawing/2014/main" id="{DAA38AAA-0F1D-404C-A14F-A9EA519B8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0" name="Freeform 7">
              <a:extLst>
                <a:ext uri="{FF2B5EF4-FFF2-40B4-BE49-F238E27FC236}">
                  <a16:creationId xmlns:a16="http://schemas.microsoft.com/office/drawing/2014/main" id="{79592AD6-0042-4811-8CA3-4FF820B0B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1" name="Rectangle 8">
              <a:extLst>
                <a:ext uri="{FF2B5EF4-FFF2-40B4-BE49-F238E27FC236}">
                  <a16:creationId xmlns:a16="http://schemas.microsoft.com/office/drawing/2014/main" id="{E8D67C8B-8012-4B05-8119-C932C5E96C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72" name="Freeform 9">
              <a:extLst>
                <a:ext uri="{FF2B5EF4-FFF2-40B4-BE49-F238E27FC236}">
                  <a16:creationId xmlns:a16="http://schemas.microsoft.com/office/drawing/2014/main" id="{EABE68F1-9E8A-4E95-A606-23B237E77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3" name="Freeform 10">
              <a:extLst>
                <a:ext uri="{FF2B5EF4-FFF2-40B4-BE49-F238E27FC236}">
                  <a16:creationId xmlns:a16="http://schemas.microsoft.com/office/drawing/2014/main" id="{C35B2031-B854-4606-BCDA-0BBF83329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4" name="Freeform 11">
              <a:extLst>
                <a:ext uri="{FF2B5EF4-FFF2-40B4-BE49-F238E27FC236}">
                  <a16:creationId xmlns:a16="http://schemas.microsoft.com/office/drawing/2014/main" id="{15A77494-4229-4AB1-BB6A-2EA9193FF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5" name="Freeform 12">
              <a:extLst>
                <a:ext uri="{FF2B5EF4-FFF2-40B4-BE49-F238E27FC236}">
                  <a16:creationId xmlns:a16="http://schemas.microsoft.com/office/drawing/2014/main" id="{AECC3FBA-4EBA-4179-A671-1042C678B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6" name="Freeform 13">
              <a:extLst>
                <a:ext uri="{FF2B5EF4-FFF2-40B4-BE49-F238E27FC236}">
                  <a16:creationId xmlns:a16="http://schemas.microsoft.com/office/drawing/2014/main" id="{02B530CD-3385-4D4F-AC32-CAB1C9DDA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7" name="Freeform 14">
              <a:extLst>
                <a:ext uri="{FF2B5EF4-FFF2-40B4-BE49-F238E27FC236}">
                  <a16:creationId xmlns:a16="http://schemas.microsoft.com/office/drawing/2014/main" id="{56227A7A-DA96-4E2B-B066-2554F98BFD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8" name="Freeform 15">
              <a:extLst>
                <a:ext uri="{FF2B5EF4-FFF2-40B4-BE49-F238E27FC236}">
                  <a16:creationId xmlns:a16="http://schemas.microsoft.com/office/drawing/2014/main" id="{607021BA-15C6-4D7A-A774-B7B1F2ED3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9" name="Freeform 16">
              <a:extLst>
                <a:ext uri="{FF2B5EF4-FFF2-40B4-BE49-F238E27FC236}">
                  <a16:creationId xmlns:a16="http://schemas.microsoft.com/office/drawing/2014/main" id="{DC06C301-0EAD-447D-A966-8C7AB94A3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0" name="Freeform 17">
              <a:extLst>
                <a:ext uri="{FF2B5EF4-FFF2-40B4-BE49-F238E27FC236}">
                  <a16:creationId xmlns:a16="http://schemas.microsoft.com/office/drawing/2014/main" id="{E686DF40-6765-4FBC-A7F8-9AF946D71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1" name="Freeform 18">
              <a:extLst>
                <a:ext uri="{FF2B5EF4-FFF2-40B4-BE49-F238E27FC236}">
                  <a16:creationId xmlns:a16="http://schemas.microsoft.com/office/drawing/2014/main" id="{A1330CAA-984A-4FD3-A574-5377DF768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2" name="Freeform 19">
              <a:extLst>
                <a:ext uri="{FF2B5EF4-FFF2-40B4-BE49-F238E27FC236}">
                  <a16:creationId xmlns:a16="http://schemas.microsoft.com/office/drawing/2014/main" id="{3461CAFE-EF80-4C38-A27B-6E6847F2B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3" name="Freeform 20">
              <a:extLst>
                <a:ext uri="{FF2B5EF4-FFF2-40B4-BE49-F238E27FC236}">
                  <a16:creationId xmlns:a16="http://schemas.microsoft.com/office/drawing/2014/main" id="{C96CB611-34ED-41F3-B15D-F6B17B5E5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4" name="Freeform 21">
              <a:extLst>
                <a:ext uri="{FF2B5EF4-FFF2-40B4-BE49-F238E27FC236}">
                  <a16:creationId xmlns:a16="http://schemas.microsoft.com/office/drawing/2014/main" id="{6D93242F-91B7-4F52-801F-9CEE2987D1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5" name="Freeform 22">
              <a:extLst>
                <a:ext uri="{FF2B5EF4-FFF2-40B4-BE49-F238E27FC236}">
                  <a16:creationId xmlns:a16="http://schemas.microsoft.com/office/drawing/2014/main" id="{72209AFA-8B7F-46AE-80BC-7CD5E8175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6" name="Freeform 23">
              <a:extLst>
                <a:ext uri="{FF2B5EF4-FFF2-40B4-BE49-F238E27FC236}">
                  <a16:creationId xmlns:a16="http://schemas.microsoft.com/office/drawing/2014/main" id="{283D5E20-6411-476C-8A6A-27F019149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7" name="Freeform 24">
              <a:extLst>
                <a:ext uri="{FF2B5EF4-FFF2-40B4-BE49-F238E27FC236}">
                  <a16:creationId xmlns:a16="http://schemas.microsoft.com/office/drawing/2014/main" id="{E35069A2-A355-4382-8898-3D35D040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8" name="Freeform 25">
              <a:extLst>
                <a:ext uri="{FF2B5EF4-FFF2-40B4-BE49-F238E27FC236}">
                  <a16:creationId xmlns:a16="http://schemas.microsoft.com/office/drawing/2014/main" id="{2B8F4B12-C56F-43C9-B678-11BE48DBE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9" name="Freeform 26">
              <a:extLst>
                <a:ext uri="{FF2B5EF4-FFF2-40B4-BE49-F238E27FC236}">
                  <a16:creationId xmlns:a16="http://schemas.microsoft.com/office/drawing/2014/main" id="{8072F38D-DAD7-4A73-A1C3-356C48C41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0" name="Freeform 27">
              <a:extLst>
                <a:ext uri="{FF2B5EF4-FFF2-40B4-BE49-F238E27FC236}">
                  <a16:creationId xmlns:a16="http://schemas.microsoft.com/office/drawing/2014/main" id="{282751AD-3FCC-4A00-B6EB-CD4AEE37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1" name="Freeform 28">
              <a:extLst>
                <a:ext uri="{FF2B5EF4-FFF2-40B4-BE49-F238E27FC236}">
                  <a16:creationId xmlns:a16="http://schemas.microsoft.com/office/drawing/2014/main" id="{8EA220D4-1126-4A10-B0C9-60A5E99D7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2" name="Freeform 29">
              <a:extLst>
                <a:ext uri="{FF2B5EF4-FFF2-40B4-BE49-F238E27FC236}">
                  <a16:creationId xmlns:a16="http://schemas.microsoft.com/office/drawing/2014/main" id="{1C7FF311-C877-42AD-8656-6ADF9E8B0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3" name="Freeform 30">
              <a:extLst>
                <a:ext uri="{FF2B5EF4-FFF2-40B4-BE49-F238E27FC236}">
                  <a16:creationId xmlns:a16="http://schemas.microsoft.com/office/drawing/2014/main" id="{21D21197-E4E6-4974-8717-7A884C470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4" name="Freeform 31">
              <a:extLst>
                <a:ext uri="{FF2B5EF4-FFF2-40B4-BE49-F238E27FC236}">
                  <a16:creationId xmlns:a16="http://schemas.microsoft.com/office/drawing/2014/main" id="{8999D374-7231-438C-AAFF-586E90D7A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5" name="Freeform 32">
              <a:extLst>
                <a:ext uri="{FF2B5EF4-FFF2-40B4-BE49-F238E27FC236}">
                  <a16:creationId xmlns:a16="http://schemas.microsoft.com/office/drawing/2014/main" id="{2E99439A-BBE6-47F9-9B2E-08FB842D30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6" name="Rectangle 33">
              <a:extLst>
                <a:ext uri="{FF2B5EF4-FFF2-40B4-BE49-F238E27FC236}">
                  <a16:creationId xmlns:a16="http://schemas.microsoft.com/office/drawing/2014/main" id="{326BBA6A-787A-4927-9CEA-4EF2315E8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97" name="Freeform 34">
              <a:extLst>
                <a:ext uri="{FF2B5EF4-FFF2-40B4-BE49-F238E27FC236}">
                  <a16:creationId xmlns:a16="http://schemas.microsoft.com/office/drawing/2014/main" id="{9EBCF724-BD4F-4763-96EA-3B49A0192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8" name="Freeform 35">
              <a:extLst>
                <a:ext uri="{FF2B5EF4-FFF2-40B4-BE49-F238E27FC236}">
                  <a16:creationId xmlns:a16="http://schemas.microsoft.com/office/drawing/2014/main" id="{514181B4-343A-468A-A7A3-A24EA1843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9" name="Freeform 36">
              <a:extLst>
                <a:ext uri="{FF2B5EF4-FFF2-40B4-BE49-F238E27FC236}">
                  <a16:creationId xmlns:a16="http://schemas.microsoft.com/office/drawing/2014/main" id="{CA203802-8F2C-4810-86C3-9F5C8A8C5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0" name="Freeform 37">
              <a:extLst>
                <a:ext uri="{FF2B5EF4-FFF2-40B4-BE49-F238E27FC236}">
                  <a16:creationId xmlns:a16="http://schemas.microsoft.com/office/drawing/2014/main" id="{49DE1B83-157A-4C15-9CDD-0890D4102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1" name="Freeform 38">
              <a:extLst>
                <a:ext uri="{FF2B5EF4-FFF2-40B4-BE49-F238E27FC236}">
                  <a16:creationId xmlns:a16="http://schemas.microsoft.com/office/drawing/2014/main" id="{79FF2CFC-9520-4047-97BA-B9F21A5A8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2" name="Freeform 39">
              <a:extLst>
                <a:ext uri="{FF2B5EF4-FFF2-40B4-BE49-F238E27FC236}">
                  <a16:creationId xmlns:a16="http://schemas.microsoft.com/office/drawing/2014/main" id="{51DF22B1-CEB5-4249-BD3A-994A6EDDF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3" name="Freeform 40">
              <a:extLst>
                <a:ext uri="{FF2B5EF4-FFF2-40B4-BE49-F238E27FC236}">
                  <a16:creationId xmlns:a16="http://schemas.microsoft.com/office/drawing/2014/main" id="{25FAC49F-4726-4ED1-832D-A07808F71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4" name="Freeform 41">
              <a:extLst>
                <a:ext uri="{FF2B5EF4-FFF2-40B4-BE49-F238E27FC236}">
                  <a16:creationId xmlns:a16="http://schemas.microsoft.com/office/drawing/2014/main" id="{59C42689-6633-4333-9462-1733BC620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5" name="Freeform 42">
              <a:extLst>
                <a:ext uri="{FF2B5EF4-FFF2-40B4-BE49-F238E27FC236}">
                  <a16:creationId xmlns:a16="http://schemas.microsoft.com/office/drawing/2014/main" id="{60B37CFD-CC7B-44E0-8F09-78895A966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6" name="Freeform 43">
              <a:extLst>
                <a:ext uri="{FF2B5EF4-FFF2-40B4-BE49-F238E27FC236}">
                  <a16:creationId xmlns:a16="http://schemas.microsoft.com/office/drawing/2014/main" id="{F9074772-C2EC-4132-B934-4F0148F07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7" name="Freeform 44">
              <a:extLst>
                <a:ext uri="{FF2B5EF4-FFF2-40B4-BE49-F238E27FC236}">
                  <a16:creationId xmlns:a16="http://schemas.microsoft.com/office/drawing/2014/main" id="{CD64CD1E-7C60-4B15-A6BD-0CDEC2532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8" name="Rectangle 45">
              <a:extLst>
                <a:ext uri="{FF2B5EF4-FFF2-40B4-BE49-F238E27FC236}">
                  <a16:creationId xmlns:a16="http://schemas.microsoft.com/office/drawing/2014/main" id="{76656787-08EB-4D3E-843B-3003DA325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9" name="Freeform 46">
              <a:extLst>
                <a:ext uri="{FF2B5EF4-FFF2-40B4-BE49-F238E27FC236}">
                  <a16:creationId xmlns:a16="http://schemas.microsoft.com/office/drawing/2014/main" id="{BDDC6CD8-3C85-4154-8CA7-C90055C99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0" name="Freeform 47">
              <a:extLst>
                <a:ext uri="{FF2B5EF4-FFF2-40B4-BE49-F238E27FC236}">
                  <a16:creationId xmlns:a16="http://schemas.microsoft.com/office/drawing/2014/main" id="{64A47505-37C3-4DFD-B6A0-BACBE89A8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1" name="Freeform 48">
              <a:extLst>
                <a:ext uri="{FF2B5EF4-FFF2-40B4-BE49-F238E27FC236}">
                  <a16:creationId xmlns:a16="http://schemas.microsoft.com/office/drawing/2014/main" id="{4FB147B4-C2A1-46AE-B6B5-BB05027FA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2" name="Freeform 49">
              <a:extLst>
                <a:ext uri="{FF2B5EF4-FFF2-40B4-BE49-F238E27FC236}">
                  <a16:creationId xmlns:a16="http://schemas.microsoft.com/office/drawing/2014/main" id="{A962EF7A-E05D-47DA-BA74-C8629D938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3" name="Freeform 50">
              <a:extLst>
                <a:ext uri="{FF2B5EF4-FFF2-40B4-BE49-F238E27FC236}">
                  <a16:creationId xmlns:a16="http://schemas.microsoft.com/office/drawing/2014/main" id="{2C8FDFCC-308B-4955-A813-DFAC66312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4" name="Freeform 51">
              <a:extLst>
                <a:ext uri="{FF2B5EF4-FFF2-40B4-BE49-F238E27FC236}">
                  <a16:creationId xmlns:a16="http://schemas.microsoft.com/office/drawing/2014/main" id="{52D46068-8CFB-4E0B-9543-28A7ECADD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5" name="Freeform 52">
              <a:extLst>
                <a:ext uri="{FF2B5EF4-FFF2-40B4-BE49-F238E27FC236}">
                  <a16:creationId xmlns:a16="http://schemas.microsoft.com/office/drawing/2014/main" id="{E47AE856-C4BB-48CF-B2A2-AFB0579F4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6" name="Freeform 53">
              <a:extLst>
                <a:ext uri="{FF2B5EF4-FFF2-40B4-BE49-F238E27FC236}">
                  <a16:creationId xmlns:a16="http://schemas.microsoft.com/office/drawing/2014/main" id="{3338C43C-6074-4421-97E9-0B9832383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7" name="Freeform 54">
              <a:extLst>
                <a:ext uri="{FF2B5EF4-FFF2-40B4-BE49-F238E27FC236}">
                  <a16:creationId xmlns:a16="http://schemas.microsoft.com/office/drawing/2014/main" id="{910D8CF2-8086-4C4C-89E1-A82DB5DFF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8" name="Freeform 55">
              <a:extLst>
                <a:ext uri="{FF2B5EF4-FFF2-40B4-BE49-F238E27FC236}">
                  <a16:creationId xmlns:a16="http://schemas.microsoft.com/office/drawing/2014/main" id="{FADABDD3-D22B-4229-8038-A9BBB3721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9" name="Freeform 56">
              <a:extLst>
                <a:ext uri="{FF2B5EF4-FFF2-40B4-BE49-F238E27FC236}">
                  <a16:creationId xmlns:a16="http://schemas.microsoft.com/office/drawing/2014/main" id="{7D9568FC-37BC-470C-93A5-8983D0C12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0" name="Freeform 57">
              <a:extLst>
                <a:ext uri="{FF2B5EF4-FFF2-40B4-BE49-F238E27FC236}">
                  <a16:creationId xmlns:a16="http://schemas.microsoft.com/office/drawing/2014/main" id="{5786181E-9BC0-4551-9B1F-D58636404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1" name="Freeform 58">
              <a:extLst>
                <a:ext uri="{FF2B5EF4-FFF2-40B4-BE49-F238E27FC236}">
                  <a16:creationId xmlns:a16="http://schemas.microsoft.com/office/drawing/2014/main" id="{AD321C02-50D5-45DB-A66C-B77BFCA1D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3D9AEE6-05AF-1416-EEE5-4D54DA7404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349"/>
          <a:stretch/>
        </p:blipFill>
        <p:spPr>
          <a:xfrm>
            <a:off x="-5597" y="1"/>
            <a:ext cx="4663440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95F71-E45C-E87D-4235-873C64F134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8" r="32627" b="3"/>
          <a:stretch/>
        </p:blipFill>
        <p:spPr>
          <a:xfrm>
            <a:off x="4669509" y="10"/>
            <a:ext cx="2883435" cy="3427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33FF65-8A26-D33D-BA72-66914940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416" r="-2" b="22024"/>
          <a:stretch/>
        </p:blipFill>
        <p:spPr>
          <a:xfrm>
            <a:off x="-5597" y="3427414"/>
            <a:ext cx="7558541" cy="3430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337" name="Straight Connector 322">
            <a:extLst>
              <a:ext uri="{FF2B5EF4-FFF2-40B4-BE49-F238E27FC236}">
                <a16:creationId xmlns:a16="http://schemas.microsoft.com/office/drawing/2014/main" id="{C74412C7-7BA6-412B-93CA-2C8CE9E6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459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EE731D9-A54F-F6C0-DDD3-03997A76644A}"/>
              </a:ext>
            </a:extLst>
          </p:cNvPr>
          <p:cNvSpPr txBox="1"/>
          <p:nvPr/>
        </p:nvSpPr>
        <p:spPr>
          <a:xfrm>
            <a:off x="8411781" y="2249487"/>
            <a:ext cx="3448644" cy="354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bg-BG" sz="3600" dirty="0"/>
              <a:t>ДЕН ПЪРВИ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700" dirty="0"/>
              <a:t>За да подредим ежедневните си задачи е нужно планиране и добра организация. 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700" dirty="0"/>
              <a:t>Как се ориентираме във времето?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700" dirty="0"/>
              <a:t>С помощта на “Вечен календар”, какъвто изработихме с младежи и преподаватели от училищата –  партньори.</a:t>
            </a:r>
          </a:p>
        </p:txBody>
      </p:sp>
      <p:cxnSp>
        <p:nvCxnSpPr>
          <p:cNvPr id="338" name="Straight Connector 324">
            <a:extLst>
              <a:ext uri="{FF2B5EF4-FFF2-40B4-BE49-F238E27FC236}">
                <a16:creationId xmlns:a16="http://schemas.microsoft.com/office/drawing/2014/main" id="{F5459D2F-D834-4D12-A2D5-D08685B26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339" name="Straight Connector 326">
            <a:extLst>
              <a:ext uri="{FF2B5EF4-FFF2-40B4-BE49-F238E27FC236}">
                <a16:creationId xmlns:a16="http://schemas.microsoft.com/office/drawing/2014/main" id="{6D5510ED-8B38-4431-85A0-01F45D6C0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064927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Picture 2">
            <a:extLst>
              <a:ext uri="{FF2B5EF4-FFF2-40B4-BE49-F238E27FC236}">
                <a16:creationId xmlns:a16="http://schemas.microsoft.com/office/drawing/2014/main" id="{BD682E6D-6B2A-4E23-9DB2-A87CFD5EF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4" name="Group 335">
            <a:extLst>
              <a:ext uri="{FF2B5EF4-FFF2-40B4-BE49-F238E27FC236}">
                <a16:creationId xmlns:a16="http://schemas.microsoft.com/office/drawing/2014/main" id="{82818B62-F7FE-4423-B47F-BEADB9585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08D8F34A-2048-4710-885B-6020E3A52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49" name="Rectangle 5">
                <a:extLst>
                  <a:ext uri="{FF2B5EF4-FFF2-40B4-BE49-F238E27FC236}">
                    <a16:creationId xmlns:a16="http://schemas.microsoft.com/office/drawing/2014/main" id="{2BD59528-B946-437E-964B-E07B68C395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50" name="Freeform 6">
                <a:extLst>
                  <a:ext uri="{FF2B5EF4-FFF2-40B4-BE49-F238E27FC236}">
                    <a16:creationId xmlns:a16="http://schemas.microsoft.com/office/drawing/2014/main" id="{E501D201-A6EF-40DD-A904-37280298A2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1" name="Freeform 7">
                <a:extLst>
                  <a:ext uri="{FF2B5EF4-FFF2-40B4-BE49-F238E27FC236}">
                    <a16:creationId xmlns:a16="http://schemas.microsoft.com/office/drawing/2014/main" id="{700C9926-C507-4642-A28B-4381982F27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2" name="Freeform 8">
                <a:extLst>
                  <a:ext uri="{FF2B5EF4-FFF2-40B4-BE49-F238E27FC236}">
                    <a16:creationId xmlns:a16="http://schemas.microsoft.com/office/drawing/2014/main" id="{F9C0AC4B-084B-44C7-9BB3-84B1AA7A6E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3" name="Freeform 9">
                <a:extLst>
                  <a:ext uri="{FF2B5EF4-FFF2-40B4-BE49-F238E27FC236}">
                    <a16:creationId xmlns:a16="http://schemas.microsoft.com/office/drawing/2014/main" id="{765B71B8-526D-4CE9-9B29-380B4A63D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4" name="Freeform 10">
                <a:extLst>
                  <a:ext uri="{FF2B5EF4-FFF2-40B4-BE49-F238E27FC236}">
                    <a16:creationId xmlns:a16="http://schemas.microsoft.com/office/drawing/2014/main" id="{A5E131F6-E6F7-4C93-B2AC-6BEE7210A3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5" name="Freeform 11">
                <a:extLst>
                  <a:ext uri="{FF2B5EF4-FFF2-40B4-BE49-F238E27FC236}">
                    <a16:creationId xmlns:a16="http://schemas.microsoft.com/office/drawing/2014/main" id="{36F8025F-A8BE-4215-AD98-F0E163D56E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6" name="Freeform 12">
                <a:extLst>
                  <a:ext uri="{FF2B5EF4-FFF2-40B4-BE49-F238E27FC236}">
                    <a16:creationId xmlns:a16="http://schemas.microsoft.com/office/drawing/2014/main" id="{3FEE64BF-FE95-4329-8B60-ADB566F8C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7" name="Freeform 13">
                <a:extLst>
                  <a:ext uri="{FF2B5EF4-FFF2-40B4-BE49-F238E27FC236}">
                    <a16:creationId xmlns:a16="http://schemas.microsoft.com/office/drawing/2014/main" id="{742D24D5-73EA-4F42-A61D-FE001B1A9B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8" name="Freeform 14">
                <a:extLst>
                  <a:ext uri="{FF2B5EF4-FFF2-40B4-BE49-F238E27FC236}">
                    <a16:creationId xmlns:a16="http://schemas.microsoft.com/office/drawing/2014/main" id="{DC35DA0C-8EC9-48BE-A38B-B626CD2DB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9" name="Freeform 15">
                <a:extLst>
                  <a:ext uri="{FF2B5EF4-FFF2-40B4-BE49-F238E27FC236}">
                    <a16:creationId xmlns:a16="http://schemas.microsoft.com/office/drawing/2014/main" id="{FFD82B19-6C16-4221-83B3-40342C74D9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0" name="Line 16">
                <a:extLst>
                  <a:ext uri="{FF2B5EF4-FFF2-40B4-BE49-F238E27FC236}">
                    <a16:creationId xmlns:a16="http://schemas.microsoft.com/office/drawing/2014/main" id="{91BC2DD8-6333-4604-A9AD-AF058EBC6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1" name="Freeform 17">
                <a:extLst>
                  <a:ext uri="{FF2B5EF4-FFF2-40B4-BE49-F238E27FC236}">
                    <a16:creationId xmlns:a16="http://schemas.microsoft.com/office/drawing/2014/main" id="{867B3042-26EF-40D4-BB69-1CE99C5691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2" name="Freeform 18">
                <a:extLst>
                  <a:ext uri="{FF2B5EF4-FFF2-40B4-BE49-F238E27FC236}">
                    <a16:creationId xmlns:a16="http://schemas.microsoft.com/office/drawing/2014/main" id="{C54FD8EB-2552-4089-A064-A979E29F46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3" name="Freeform 19">
                <a:extLst>
                  <a:ext uri="{FF2B5EF4-FFF2-40B4-BE49-F238E27FC236}">
                    <a16:creationId xmlns:a16="http://schemas.microsoft.com/office/drawing/2014/main" id="{B906D2FC-267D-4E9E-AB79-A3F9F71DD5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4" name="Freeform 20">
                <a:extLst>
                  <a:ext uri="{FF2B5EF4-FFF2-40B4-BE49-F238E27FC236}">
                    <a16:creationId xmlns:a16="http://schemas.microsoft.com/office/drawing/2014/main" id="{0414425E-C29B-4586-B8DF-6868ECC2E1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5" name="Rectangle 21">
                <a:extLst>
                  <a:ext uri="{FF2B5EF4-FFF2-40B4-BE49-F238E27FC236}">
                    <a16:creationId xmlns:a16="http://schemas.microsoft.com/office/drawing/2014/main" id="{CDBE75E0-D1A8-46A2-BEAA-A0291988AD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66" name="Freeform 22">
                <a:extLst>
                  <a:ext uri="{FF2B5EF4-FFF2-40B4-BE49-F238E27FC236}">
                    <a16:creationId xmlns:a16="http://schemas.microsoft.com/office/drawing/2014/main" id="{43D2C92D-C4E9-4828-9F80-084603E71A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7" name="Freeform 23">
                <a:extLst>
                  <a:ext uri="{FF2B5EF4-FFF2-40B4-BE49-F238E27FC236}">
                    <a16:creationId xmlns:a16="http://schemas.microsoft.com/office/drawing/2014/main" id="{746EAB08-DCFC-4A40-99E8-E8E3ED92DC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8" name="Freeform 24">
                <a:extLst>
                  <a:ext uri="{FF2B5EF4-FFF2-40B4-BE49-F238E27FC236}">
                    <a16:creationId xmlns:a16="http://schemas.microsoft.com/office/drawing/2014/main" id="{C11CD8F1-C1C6-4E75-AC97-3EDEF9F33E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9" name="Freeform 25">
                <a:extLst>
                  <a:ext uri="{FF2B5EF4-FFF2-40B4-BE49-F238E27FC236}">
                    <a16:creationId xmlns:a16="http://schemas.microsoft.com/office/drawing/2014/main" id="{2C0D5227-1C13-4FC8-B5E4-8F31CE08F1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0" name="Freeform 26">
                <a:extLst>
                  <a:ext uri="{FF2B5EF4-FFF2-40B4-BE49-F238E27FC236}">
                    <a16:creationId xmlns:a16="http://schemas.microsoft.com/office/drawing/2014/main" id="{FCE27CDF-D928-46AC-AA53-9B9D3A2D5C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1" name="Freeform 27">
                <a:extLst>
                  <a:ext uri="{FF2B5EF4-FFF2-40B4-BE49-F238E27FC236}">
                    <a16:creationId xmlns:a16="http://schemas.microsoft.com/office/drawing/2014/main" id="{CA2F8135-1DDF-47CC-9187-B929982C5D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2" name="Freeform 28">
                <a:extLst>
                  <a:ext uri="{FF2B5EF4-FFF2-40B4-BE49-F238E27FC236}">
                    <a16:creationId xmlns:a16="http://schemas.microsoft.com/office/drawing/2014/main" id="{9F3AE01D-F193-4221-9EFA-B468752652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3" name="Freeform 29">
                <a:extLst>
                  <a:ext uri="{FF2B5EF4-FFF2-40B4-BE49-F238E27FC236}">
                    <a16:creationId xmlns:a16="http://schemas.microsoft.com/office/drawing/2014/main" id="{7808422C-2145-4A5B-BD80-D18FF720CB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4" name="Freeform 30">
                <a:extLst>
                  <a:ext uri="{FF2B5EF4-FFF2-40B4-BE49-F238E27FC236}">
                    <a16:creationId xmlns:a16="http://schemas.microsoft.com/office/drawing/2014/main" id="{987F6D2E-7C49-41A2-9B29-C6E1A365F1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5" name="Freeform 31">
                <a:extLst>
                  <a:ext uri="{FF2B5EF4-FFF2-40B4-BE49-F238E27FC236}">
                    <a16:creationId xmlns:a16="http://schemas.microsoft.com/office/drawing/2014/main" id="{26F1D2B4-D9F2-4D30-AF5B-E0F0F8B4FE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E8E1273E-EDE2-4A3A-B711-7C633D6F0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39" name="Freeform 32">
                <a:extLst>
                  <a:ext uri="{FF2B5EF4-FFF2-40B4-BE49-F238E27FC236}">
                    <a16:creationId xmlns:a16="http://schemas.microsoft.com/office/drawing/2014/main" id="{B63B0065-EB02-4B15-A2D1-8BF654B8A3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0" name="Freeform 33">
                <a:extLst>
                  <a:ext uri="{FF2B5EF4-FFF2-40B4-BE49-F238E27FC236}">
                    <a16:creationId xmlns:a16="http://schemas.microsoft.com/office/drawing/2014/main" id="{E57426CB-66F7-4E49-A669-66628242C9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1" name="Freeform 34">
                <a:extLst>
                  <a:ext uri="{FF2B5EF4-FFF2-40B4-BE49-F238E27FC236}">
                    <a16:creationId xmlns:a16="http://schemas.microsoft.com/office/drawing/2014/main" id="{13E7D034-6F93-4C3D-B0D4-5C7112065E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2" name="Freeform 35">
                <a:extLst>
                  <a:ext uri="{FF2B5EF4-FFF2-40B4-BE49-F238E27FC236}">
                    <a16:creationId xmlns:a16="http://schemas.microsoft.com/office/drawing/2014/main" id="{544587B9-2C96-4F49-9D32-4B9561513F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3" name="Freeform 36">
                <a:extLst>
                  <a:ext uri="{FF2B5EF4-FFF2-40B4-BE49-F238E27FC236}">
                    <a16:creationId xmlns:a16="http://schemas.microsoft.com/office/drawing/2014/main" id="{89C0C949-76C7-4C92-9296-CD1C2EF760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4" name="Freeform 37">
                <a:extLst>
                  <a:ext uri="{FF2B5EF4-FFF2-40B4-BE49-F238E27FC236}">
                    <a16:creationId xmlns:a16="http://schemas.microsoft.com/office/drawing/2014/main" id="{88A24927-AAB9-451E-B0A0-A405AA62A8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5" name="Freeform 38">
                <a:extLst>
                  <a:ext uri="{FF2B5EF4-FFF2-40B4-BE49-F238E27FC236}">
                    <a16:creationId xmlns:a16="http://schemas.microsoft.com/office/drawing/2014/main" id="{EB081E7B-E0CD-441B-B79D-E93D2AEBD6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6" name="Freeform 39">
                <a:extLst>
                  <a:ext uri="{FF2B5EF4-FFF2-40B4-BE49-F238E27FC236}">
                    <a16:creationId xmlns:a16="http://schemas.microsoft.com/office/drawing/2014/main" id="{7D5730F8-66D4-4B1F-B8ED-FF90B6DF2D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7" name="Freeform 40">
                <a:extLst>
                  <a:ext uri="{FF2B5EF4-FFF2-40B4-BE49-F238E27FC236}">
                    <a16:creationId xmlns:a16="http://schemas.microsoft.com/office/drawing/2014/main" id="{889A6C05-5677-4961-9C01-68C74E42B7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8" name="Rectangle 41">
                <a:extLst>
                  <a:ext uri="{FF2B5EF4-FFF2-40B4-BE49-F238E27FC236}">
                    <a16:creationId xmlns:a16="http://schemas.microsoft.com/office/drawing/2014/main" id="{8C7CB0DC-7079-4F28-81F7-057DE28ED8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445" name="Round Diagonal Corner Rectangle 9">
            <a:extLst>
              <a:ext uri="{FF2B5EF4-FFF2-40B4-BE49-F238E27FC236}">
                <a16:creationId xmlns:a16="http://schemas.microsoft.com/office/drawing/2014/main" id="{8B451719-3D51-4EAE-BFF2-306B3D2E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FDDD6-0204-D9DB-EC58-C09038F1BD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57" r="20336" b="-2"/>
          <a:stretch/>
        </p:blipFill>
        <p:spPr>
          <a:xfrm>
            <a:off x="2510818" y="1147146"/>
            <a:ext cx="1851922" cy="220159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86BBB93F-8809-C9ED-F536-F0994B5F8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988" y="3794690"/>
            <a:ext cx="2237357" cy="1638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55217-0C67-4ACD-BE82-A5393635CB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4" r="2" b="2"/>
          <a:stretch/>
        </p:blipFill>
        <p:spPr>
          <a:xfrm>
            <a:off x="3517212" y="3791946"/>
            <a:ext cx="2237357" cy="1644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F3E8A2-84F6-72A8-6C41-BFED9F76F8EC}"/>
              </a:ext>
            </a:extLst>
          </p:cNvPr>
          <p:cNvSpPr txBox="1"/>
          <p:nvPr/>
        </p:nvSpPr>
        <p:spPr>
          <a:xfrm>
            <a:off x="6569957" y="1382713"/>
            <a:ext cx="4747087" cy="4408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bg-BG" sz="4600" dirty="0"/>
              <a:t>ДЕН ВТОРИ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През втория ден от срещата по проекта “Иновации в действие” се проведе интегриран урок по дисциплината Икономика на домакинството под наслов “Моят първи бизнес на кредит”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Основната идея на обучението е процесът на вземане на финансови решения на ниво семейство да бъде представен като “пътека на разума”, по която могат да вървят успешно чрез по-добро разбиране на основните финансови понятия, за да се научат как да управляват своите финанси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59194C-38A1-F566-D682-6850CFEE8021}"/>
              </a:ext>
            </a:extLst>
          </p:cNvPr>
          <p:cNvSpPr txBox="1"/>
          <p:nvPr/>
        </p:nvSpPr>
        <p:spPr>
          <a:xfrm>
            <a:off x="5173662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3843318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6177" y="1270761"/>
            <a:ext cx="586740" cy="110489"/>
          </a:xfrm>
          <a:custGeom>
            <a:avLst/>
            <a:gdLst/>
            <a:ahLst/>
            <a:cxnLst/>
            <a:rect l="l" t="t" r="r" b="b"/>
            <a:pathLst>
              <a:path w="586739" h="110490">
                <a:moveTo>
                  <a:pt x="520065" y="0"/>
                </a:moveTo>
                <a:lnTo>
                  <a:pt x="545244" y="4290"/>
                </a:lnTo>
                <a:lnTo>
                  <a:pt x="566340" y="15843"/>
                </a:lnTo>
                <a:lnTo>
                  <a:pt x="580840" y="32682"/>
                </a:lnTo>
                <a:lnTo>
                  <a:pt x="586231" y="52832"/>
                </a:lnTo>
                <a:lnTo>
                  <a:pt x="586231" y="56261"/>
                </a:lnTo>
                <a:lnTo>
                  <a:pt x="580840" y="78337"/>
                </a:lnTo>
                <a:lnTo>
                  <a:pt x="566340" y="95329"/>
                </a:lnTo>
                <a:lnTo>
                  <a:pt x="545244" y="106249"/>
                </a:lnTo>
                <a:lnTo>
                  <a:pt x="520065" y="110109"/>
                </a:lnTo>
                <a:lnTo>
                  <a:pt x="67056" y="110109"/>
                </a:lnTo>
                <a:lnTo>
                  <a:pt x="39487" y="106249"/>
                </a:lnTo>
                <a:lnTo>
                  <a:pt x="18335" y="95329"/>
                </a:lnTo>
                <a:lnTo>
                  <a:pt x="4780" y="78337"/>
                </a:lnTo>
                <a:lnTo>
                  <a:pt x="0" y="56261"/>
                </a:lnTo>
                <a:lnTo>
                  <a:pt x="0" y="52832"/>
                </a:lnTo>
                <a:lnTo>
                  <a:pt x="4780" y="32682"/>
                </a:lnTo>
                <a:lnTo>
                  <a:pt x="18335" y="15843"/>
                </a:lnTo>
                <a:lnTo>
                  <a:pt x="39487" y="4290"/>
                </a:lnTo>
                <a:lnTo>
                  <a:pt x="67056" y="0"/>
                </a:lnTo>
                <a:lnTo>
                  <a:pt x="52006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9453" y="877633"/>
            <a:ext cx="2984500" cy="5052695"/>
            <a:chOff x="199453" y="877633"/>
            <a:chExt cx="2984500" cy="5052695"/>
          </a:xfrm>
        </p:grpSpPr>
        <p:sp>
          <p:nvSpPr>
            <p:cNvPr id="4" name="object 4"/>
            <p:cNvSpPr/>
            <p:nvPr/>
          </p:nvSpPr>
          <p:spPr>
            <a:xfrm>
              <a:off x="204215" y="882396"/>
              <a:ext cx="2974975" cy="5043170"/>
            </a:xfrm>
            <a:custGeom>
              <a:avLst/>
              <a:gdLst/>
              <a:ahLst/>
              <a:cxnLst/>
              <a:rect l="l" t="t" r="r" b="b"/>
              <a:pathLst>
                <a:path w="2974975" h="5043170">
                  <a:moveTo>
                    <a:pt x="2766949" y="721994"/>
                  </a:moveTo>
                  <a:lnTo>
                    <a:pt x="2766949" y="4320921"/>
                  </a:lnTo>
                  <a:lnTo>
                    <a:pt x="244081" y="4320921"/>
                  </a:lnTo>
                  <a:lnTo>
                    <a:pt x="244081" y="721994"/>
                  </a:lnTo>
                  <a:lnTo>
                    <a:pt x="2766949" y="721994"/>
                  </a:lnTo>
                  <a:close/>
                </a:path>
                <a:path w="2974975" h="5043170">
                  <a:moveTo>
                    <a:pt x="422097" y="0"/>
                  </a:moveTo>
                  <a:lnTo>
                    <a:pt x="369509" y="2673"/>
                  </a:lnTo>
                  <a:lnTo>
                    <a:pt x="318769" y="10475"/>
                  </a:lnTo>
                  <a:lnTo>
                    <a:pt x="270287" y="23080"/>
                  </a:lnTo>
                  <a:lnTo>
                    <a:pt x="224474" y="40160"/>
                  </a:lnTo>
                  <a:lnTo>
                    <a:pt x="181741" y="61390"/>
                  </a:lnTo>
                  <a:lnTo>
                    <a:pt x="142498" y="86441"/>
                  </a:lnTo>
                  <a:lnTo>
                    <a:pt x="107155" y="114988"/>
                  </a:lnTo>
                  <a:lnTo>
                    <a:pt x="76124" y="146703"/>
                  </a:lnTo>
                  <a:lnTo>
                    <a:pt x="49814" y="181260"/>
                  </a:lnTo>
                  <a:lnTo>
                    <a:pt x="28636" y="218333"/>
                  </a:lnTo>
                  <a:lnTo>
                    <a:pt x="13000" y="257594"/>
                  </a:lnTo>
                  <a:lnTo>
                    <a:pt x="3318" y="298717"/>
                  </a:lnTo>
                  <a:lnTo>
                    <a:pt x="0" y="341375"/>
                  </a:lnTo>
                  <a:lnTo>
                    <a:pt x="0" y="4701540"/>
                  </a:lnTo>
                  <a:lnTo>
                    <a:pt x="3318" y="4744375"/>
                  </a:lnTo>
                  <a:lnTo>
                    <a:pt x="13000" y="4785619"/>
                  </a:lnTo>
                  <a:lnTo>
                    <a:pt x="28636" y="4824951"/>
                  </a:lnTo>
                  <a:lnTo>
                    <a:pt x="49814" y="4862053"/>
                  </a:lnTo>
                  <a:lnTo>
                    <a:pt x="76124" y="4896606"/>
                  </a:lnTo>
                  <a:lnTo>
                    <a:pt x="107155" y="4928289"/>
                  </a:lnTo>
                  <a:lnTo>
                    <a:pt x="142498" y="4956784"/>
                  </a:lnTo>
                  <a:lnTo>
                    <a:pt x="181741" y="4981772"/>
                  </a:lnTo>
                  <a:lnTo>
                    <a:pt x="224474" y="5002932"/>
                  </a:lnTo>
                  <a:lnTo>
                    <a:pt x="270287" y="5019946"/>
                  </a:lnTo>
                  <a:lnTo>
                    <a:pt x="318769" y="5032494"/>
                  </a:lnTo>
                  <a:lnTo>
                    <a:pt x="369509" y="5040257"/>
                  </a:lnTo>
                  <a:lnTo>
                    <a:pt x="422097" y="5042916"/>
                  </a:lnTo>
                  <a:lnTo>
                    <a:pt x="2548509" y="5042916"/>
                  </a:lnTo>
                  <a:lnTo>
                    <a:pt x="2602012" y="5040257"/>
                  </a:lnTo>
                  <a:lnTo>
                    <a:pt x="2653525" y="5032494"/>
                  </a:lnTo>
                  <a:lnTo>
                    <a:pt x="2702650" y="5019946"/>
                  </a:lnTo>
                  <a:lnTo>
                    <a:pt x="2748988" y="5002932"/>
                  </a:lnTo>
                  <a:lnTo>
                    <a:pt x="2792140" y="4981772"/>
                  </a:lnTo>
                  <a:lnTo>
                    <a:pt x="2831707" y="4956784"/>
                  </a:lnTo>
                  <a:lnTo>
                    <a:pt x="2867292" y="4928289"/>
                  </a:lnTo>
                  <a:lnTo>
                    <a:pt x="2898496" y="4896606"/>
                  </a:lnTo>
                  <a:lnTo>
                    <a:pt x="2924920" y="4862053"/>
                  </a:lnTo>
                  <a:lnTo>
                    <a:pt x="2946165" y="4824951"/>
                  </a:lnTo>
                  <a:lnTo>
                    <a:pt x="2961834" y="4785619"/>
                  </a:lnTo>
                  <a:lnTo>
                    <a:pt x="2971528" y="4744375"/>
                  </a:lnTo>
                  <a:lnTo>
                    <a:pt x="2974848" y="4701540"/>
                  </a:lnTo>
                  <a:lnTo>
                    <a:pt x="2974848" y="341375"/>
                  </a:lnTo>
                  <a:lnTo>
                    <a:pt x="2971528" y="298717"/>
                  </a:lnTo>
                  <a:lnTo>
                    <a:pt x="2961834" y="257594"/>
                  </a:lnTo>
                  <a:lnTo>
                    <a:pt x="2946165" y="218333"/>
                  </a:lnTo>
                  <a:lnTo>
                    <a:pt x="2924920" y="181260"/>
                  </a:lnTo>
                  <a:lnTo>
                    <a:pt x="2898496" y="146703"/>
                  </a:lnTo>
                  <a:lnTo>
                    <a:pt x="2867292" y="114988"/>
                  </a:lnTo>
                  <a:lnTo>
                    <a:pt x="2831707" y="86441"/>
                  </a:lnTo>
                  <a:lnTo>
                    <a:pt x="2792140" y="61390"/>
                  </a:lnTo>
                  <a:lnTo>
                    <a:pt x="2748988" y="40160"/>
                  </a:lnTo>
                  <a:lnTo>
                    <a:pt x="2702650" y="23080"/>
                  </a:lnTo>
                  <a:lnTo>
                    <a:pt x="2653525" y="10475"/>
                  </a:lnTo>
                  <a:lnTo>
                    <a:pt x="2602012" y="2673"/>
                  </a:lnTo>
                  <a:lnTo>
                    <a:pt x="2548509" y="0"/>
                  </a:lnTo>
                  <a:lnTo>
                    <a:pt x="422097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32382" y="5534405"/>
              <a:ext cx="318770" cy="280670"/>
            </a:xfrm>
            <a:custGeom>
              <a:avLst/>
              <a:gdLst/>
              <a:ahLst/>
              <a:cxnLst/>
              <a:rect l="l" t="t" r="r" b="b"/>
              <a:pathLst>
                <a:path w="318769" h="280670">
                  <a:moveTo>
                    <a:pt x="0" y="140208"/>
                  </a:moveTo>
                  <a:lnTo>
                    <a:pt x="8113" y="95892"/>
                  </a:lnTo>
                  <a:lnTo>
                    <a:pt x="30711" y="57404"/>
                  </a:lnTo>
                  <a:lnTo>
                    <a:pt x="65178" y="27052"/>
                  </a:lnTo>
                  <a:lnTo>
                    <a:pt x="108898" y="7148"/>
                  </a:lnTo>
                  <a:lnTo>
                    <a:pt x="159257" y="0"/>
                  </a:lnTo>
                  <a:lnTo>
                    <a:pt x="209617" y="7148"/>
                  </a:lnTo>
                  <a:lnTo>
                    <a:pt x="253337" y="27052"/>
                  </a:lnTo>
                  <a:lnTo>
                    <a:pt x="287804" y="57404"/>
                  </a:lnTo>
                  <a:lnTo>
                    <a:pt x="310402" y="95892"/>
                  </a:lnTo>
                  <a:lnTo>
                    <a:pt x="318516" y="140208"/>
                  </a:lnTo>
                  <a:lnTo>
                    <a:pt x="310402" y="184523"/>
                  </a:lnTo>
                  <a:lnTo>
                    <a:pt x="287804" y="223011"/>
                  </a:lnTo>
                  <a:lnTo>
                    <a:pt x="253337" y="253363"/>
                  </a:lnTo>
                  <a:lnTo>
                    <a:pt x="209617" y="273267"/>
                  </a:lnTo>
                  <a:lnTo>
                    <a:pt x="159257" y="280416"/>
                  </a:lnTo>
                  <a:lnTo>
                    <a:pt x="108898" y="273267"/>
                  </a:lnTo>
                  <a:lnTo>
                    <a:pt x="65178" y="253363"/>
                  </a:lnTo>
                  <a:lnTo>
                    <a:pt x="30711" y="223011"/>
                  </a:lnTo>
                  <a:lnTo>
                    <a:pt x="8113" y="184523"/>
                  </a:lnTo>
                  <a:lnTo>
                    <a:pt x="0" y="140208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49523" y="353568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19" h="6350">
                  <a:moveTo>
                    <a:pt x="7619" y="0"/>
                  </a:moveTo>
                  <a:lnTo>
                    <a:pt x="0" y="0"/>
                  </a:lnTo>
                  <a:lnTo>
                    <a:pt x="7619" y="6096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ADE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9832847" y="2314955"/>
            <a:ext cx="24765" cy="177165"/>
          </a:xfrm>
          <a:custGeom>
            <a:avLst/>
            <a:gdLst/>
            <a:ahLst/>
            <a:cxnLst/>
            <a:rect l="l" t="t" r="r" b="b"/>
            <a:pathLst>
              <a:path w="24765" h="177164">
                <a:moveTo>
                  <a:pt x="0" y="0"/>
                </a:moveTo>
                <a:lnTo>
                  <a:pt x="0" y="157861"/>
                </a:lnTo>
                <a:lnTo>
                  <a:pt x="24383" y="176784"/>
                </a:lnTo>
                <a:lnTo>
                  <a:pt x="24383" y="26797"/>
                </a:lnTo>
                <a:lnTo>
                  <a:pt x="0" y="0"/>
                </a:lnTo>
                <a:close/>
              </a:path>
            </a:pathLst>
          </a:custGeom>
          <a:solidFill>
            <a:srgbClr val="0552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09759" y="2577083"/>
            <a:ext cx="208788" cy="17678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9115043" y="3028188"/>
            <a:ext cx="59690" cy="97790"/>
          </a:xfrm>
          <a:custGeom>
            <a:avLst/>
            <a:gdLst/>
            <a:ahLst/>
            <a:cxnLst/>
            <a:rect l="l" t="t" r="r" b="b"/>
            <a:pathLst>
              <a:path w="59690" h="97789">
                <a:moveTo>
                  <a:pt x="41021" y="0"/>
                </a:moveTo>
                <a:lnTo>
                  <a:pt x="32609" y="4768"/>
                </a:lnTo>
                <a:lnTo>
                  <a:pt x="24590" y="10239"/>
                </a:lnTo>
                <a:lnTo>
                  <a:pt x="17357" y="17162"/>
                </a:lnTo>
                <a:lnTo>
                  <a:pt x="11302" y="26288"/>
                </a:lnTo>
                <a:lnTo>
                  <a:pt x="11302" y="32512"/>
                </a:lnTo>
                <a:lnTo>
                  <a:pt x="13340" y="44207"/>
                </a:lnTo>
                <a:lnTo>
                  <a:pt x="10461" y="59785"/>
                </a:lnTo>
                <a:lnTo>
                  <a:pt x="5177" y="77981"/>
                </a:lnTo>
                <a:lnTo>
                  <a:pt x="0" y="97536"/>
                </a:lnTo>
                <a:lnTo>
                  <a:pt x="13680" y="83623"/>
                </a:lnTo>
                <a:lnTo>
                  <a:pt x="27622" y="71199"/>
                </a:lnTo>
                <a:lnTo>
                  <a:pt x="59435" y="44958"/>
                </a:lnTo>
                <a:lnTo>
                  <a:pt x="51200" y="34415"/>
                </a:lnTo>
                <a:lnTo>
                  <a:pt x="45465" y="22431"/>
                </a:lnTo>
                <a:lnTo>
                  <a:pt x="42112" y="10471"/>
                </a:lnTo>
                <a:lnTo>
                  <a:pt x="41021" y="0"/>
                </a:lnTo>
                <a:close/>
              </a:path>
            </a:pathLst>
          </a:custGeom>
          <a:solidFill>
            <a:srgbClr val="B8D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04959" y="3185160"/>
            <a:ext cx="100965" cy="59690"/>
          </a:xfrm>
          <a:custGeom>
            <a:avLst/>
            <a:gdLst/>
            <a:ahLst/>
            <a:cxnLst/>
            <a:rect l="l" t="t" r="r" b="b"/>
            <a:pathLst>
              <a:path w="100965" h="59689">
                <a:moveTo>
                  <a:pt x="58928" y="0"/>
                </a:moveTo>
                <a:lnTo>
                  <a:pt x="44862" y="15001"/>
                </a:lnTo>
                <a:lnTo>
                  <a:pt x="14065" y="44434"/>
                </a:lnTo>
                <a:lnTo>
                  <a:pt x="0" y="59436"/>
                </a:lnTo>
                <a:lnTo>
                  <a:pt x="13080" y="50313"/>
                </a:lnTo>
                <a:lnTo>
                  <a:pt x="25876" y="43989"/>
                </a:lnTo>
                <a:lnTo>
                  <a:pt x="37576" y="40308"/>
                </a:lnTo>
                <a:lnTo>
                  <a:pt x="47371" y="39115"/>
                </a:lnTo>
                <a:lnTo>
                  <a:pt x="53213" y="39115"/>
                </a:lnTo>
                <a:lnTo>
                  <a:pt x="58928" y="32892"/>
                </a:lnTo>
                <a:lnTo>
                  <a:pt x="87171" y="32892"/>
                </a:lnTo>
                <a:lnTo>
                  <a:pt x="91233" y="29717"/>
                </a:lnTo>
                <a:lnTo>
                  <a:pt x="96188" y="25007"/>
                </a:lnTo>
                <a:lnTo>
                  <a:pt x="100584" y="20319"/>
                </a:lnTo>
                <a:lnTo>
                  <a:pt x="88610" y="14751"/>
                </a:lnTo>
                <a:lnTo>
                  <a:pt x="78136" y="9588"/>
                </a:lnTo>
                <a:lnTo>
                  <a:pt x="68472" y="4710"/>
                </a:lnTo>
                <a:lnTo>
                  <a:pt x="58928" y="0"/>
                </a:lnTo>
                <a:close/>
              </a:path>
              <a:path w="100965" h="59689">
                <a:moveTo>
                  <a:pt x="87171" y="32892"/>
                </a:moveTo>
                <a:lnTo>
                  <a:pt x="64643" y="32892"/>
                </a:lnTo>
                <a:lnTo>
                  <a:pt x="71882" y="39115"/>
                </a:lnTo>
                <a:lnTo>
                  <a:pt x="77597" y="39115"/>
                </a:lnTo>
                <a:lnTo>
                  <a:pt x="85207" y="34428"/>
                </a:lnTo>
                <a:lnTo>
                  <a:pt x="87171" y="32892"/>
                </a:lnTo>
                <a:close/>
              </a:path>
            </a:pathLst>
          </a:custGeom>
          <a:solidFill>
            <a:srgbClr val="B8D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723769" y="893063"/>
            <a:ext cx="9364980" cy="4870450"/>
            <a:chOff x="2723769" y="893063"/>
            <a:chExt cx="9364980" cy="4870450"/>
          </a:xfrm>
        </p:grpSpPr>
        <p:sp>
          <p:nvSpPr>
            <p:cNvPr id="12" name="object 12"/>
            <p:cNvSpPr/>
            <p:nvPr/>
          </p:nvSpPr>
          <p:spPr>
            <a:xfrm>
              <a:off x="2733294" y="4994910"/>
              <a:ext cx="2127885" cy="548640"/>
            </a:xfrm>
            <a:custGeom>
              <a:avLst/>
              <a:gdLst/>
              <a:ahLst/>
              <a:cxnLst/>
              <a:rect l="l" t="t" r="r" b="b"/>
              <a:pathLst>
                <a:path w="2127885" h="548639">
                  <a:moveTo>
                    <a:pt x="2127504" y="0"/>
                  </a:moveTo>
                  <a:lnTo>
                    <a:pt x="275463" y="0"/>
                  </a:lnTo>
                  <a:lnTo>
                    <a:pt x="224841" y="4452"/>
                  </a:lnTo>
                  <a:lnTo>
                    <a:pt x="177650" y="17278"/>
                  </a:lnTo>
                  <a:lnTo>
                    <a:pt x="134563" y="37676"/>
                  </a:lnTo>
                  <a:lnTo>
                    <a:pt x="96256" y="64848"/>
                  </a:lnTo>
                  <a:lnTo>
                    <a:pt x="63401" y="97993"/>
                  </a:lnTo>
                  <a:lnTo>
                    <a:pt x="36674" y="136313"/>
                  </a:lnTo>
                  <a:lnTo>
                    <a:pt x="16749" y="179007"/>
                  </a:lnTo>
                  <a:lnTo>
                    <a:pt x="4299" y="225276"/>
                  </a:lnTo>
                  <a:lnTo>
                    <a:pt x="0" y="274319"/>
                  </a:lnTo>
                  <a:lnTo>
                    <a:pt x="4299" y="323363"/>
                  </a:lnTo>
                  <a:lnTo>
                    <a:pt x="16749" y="369632"/>
                  </a:lnTo>
                  <a:lnTo>
                    <a:pt x="36674" y="412326"/>
                  </a:lnTo>
                  <a:lnTo>
                    <a:pt x="63401" y="450646"/>
                  </a:lnTo>
                  <a:lnTo>
                    <a:pt x="96256" y="483791"/>
                  </a:lnTo>
                  <a:lnTo>
                    <a:pt x="134563" y="510963"/>
                  </a:lnTo>
                  <a:lnTo>
                    <a:pt x="177650" y="531361"/>
                  </a:lnTo>
                  <a:lnTo>
                    <a:pt x="224841" y="544187"/>
                  </a:lnTo>
                  <a:lnTo>
                    <a:pt x="275463" y="548639"/>
                  </a:lnTo>
                  <a:lnTo>
                    <a:pt x="2127504" y="548639"/>
                  </a:lnTo>
                  <a:lnTo>
                    <a:pt x="2127504" y="0"/>
                  </a:lnTo>
                  <a:close/>
                </a:path>
              </a:pathLst>
            </a:custGeom>
            <a:solidFill>
              <a:srgbClr val="87B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33294" y="4994910"/>
              <a:ext cx="2127885" cy="548640"/>
            </a:xfrm>
            <a:custGeom>
              <a:avLst/>
              <a:gdLst/>
              <a:ahLst/>
              <a:cxnLst/>
              <a:rect l="l" t="t" r="r" b="b"/>
              <a:pathLst>
                <a:path w="2127885" h="548639">
                  <a:moveTo>
                    <a:pt x="275463" y="0"/>
                  </a:moveTo>
                  <a:lnTo>
                    <a:pt x="224841" y="4452"/>
                  </a:lnTo>
                  <a:lnTo>
                    <a:pt x="177650" y="17278"/>
                  </a:lnTo>
                  <a:lnTo>
                    <a:pt x="134563" y="37676"/>
                  </a:lnTo>
                  <a:lnTo>
                    <a:pt x="96256" y="64848"/>
                  </a:lnTo>
                  <a:lnTo>
                    <a:pt x="63401" y="97993"/>
                  </a:lnTo>
                  <a:lnTo>
                    <a:pt x="36674" y="136313"/>
                  </a:lnTo>
                  <a:lnTo>
                    <a:pt x="16749" y="179007"/>
                  </a:lnTo>
                  <a:lnTo>
                    <a:pt x="4299" y="225276"/>
                  </a:lnTo>
                  <a:lnTo>
                    <a:pt x="0" y="274319"/>
                  </a:lnTo>
                  <a:lnTo>
                    <a:pt x="4299" y="323363"/>
                  </a:lnTo>
                  <a:lnTo>
                    <a:pt x="16749" y="369632"/>
                  </a:lnTo>
                  <a:lnTo>
                    <a:pt x="36674" y="412326"/>
                  </a:lnTo>
                  <a:lnTo>
                    <a:pt x="63401" y="450646"/>
                  </a:lnTo>
                  <a:lnTo>
                    <a:pt x="96256" y="483791"/>
                  </a:lnTo>
                  <a:lnTo>
                    <a:pt x="134563" y="510963"/>
                  </a:lnTo>
                  <a:lnTo>
                    <a:pt x="177650" y="531361"/>
                  </a:lnTo>
                  <a:lnTo>
                    <a:pt x="224841" y="544187"/>
                  </a:lnTo>
                  <a:lnTo>
                    <a:pt x="275463" y="548639"/>
                  </a:lnTo>
                  <a:lnTo>
                    <a:pt x="2127504" y="548639"/>
                  </a:lnTo>
                  <a:lnTo>
                    <a:pt x="2127504" y="0"/>
                  </a:lnTo>
                  <a:lnTo>
                    <a:pt x="275463" y="0"/>
                  </a:lnTo>
                  <a:close/>
                </a:path>
              </a:pathLst>
            </a:custGeom>
            <a:ln w="19050">
              <a:solidFill>
                <a:srgbClr val="000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39212" y="5065775"/>
              <a:ext cx="2021205" cy="405765"/>
            </a:xfrm>
            <a:custGeom>
              <a:avLst/>
              <a:gdLst/>
              <a:ahLst/>
              <a:cxnLst/>
              <a:rect l="l" t="t" r="r" b="b"/>
              <a:pathLst>
                <a:path w="2021204" h="405764">
                  <a:moveTo>
                    <a:pt x="2020824" y="0"/>
                  </a:moveTo>
                  <a:lnTo>
                    <a:pt x="262636" y="0"/>
                  </a:lnTo>
                  <a:lnTo>
                    <a:pt x="210147" y="4135"/>
                  </a:lnTo>
                  <a:lnTo>
                    <a:pt x="161055" y="15990"/>
                  </a:lnTo>
                  <a:lnTo>
                    <a:pt x="116470" y="34732"/>
                  </a:lnTo>
                  <a:lnTo>
                    <a:pt x="77501" y="59531"/>
                  </a:lnTo>
                  <a:lnTo>
                    <a:pt x="45260" y="89557"/>
                  </a:lnTo>
                  <a:lnTo>
                    <a:pt x="20855" y="123979"/>
                  </a:lnTo>
                  <a:lnTo>
                    <a:pt x="5398" y="161968"/>
                  </a:lnTo>
                  <a:lnTo>
                    <a:pt x="0" y="202692"/>
                  </a:lnTo>
                  <a:lnTo>
                    <a:pt x="5398" y="243415"/>
                  </a:lnTo>
                  <a:lnTo>
                    <a:pt x="20855" y="281404"/>
                  </a:lnTo>
                  <a:lnTo>
                    <a:pt x="45260" y="315826"/>
                  </a:lnTo>
                  <a:lnTo>
                    <a:pt x="77501" y="345852"/>
                  </a:lnTo>
                  <a:lnTo>
                    <a:pt x="116470" y="370651"/>
                  </a:lnTo>
                  <a:lnTo>
                    <a:pt x="161055" y="389393"/>
                  </a:lnTo>
                  <a:lnTo>
                    <a:pt x="210147" y="401248"/>
                  </a:lnTo>
                  <a:lnTo>
                    <a:pt x="262636" y="405384"/>
                  </a:lnTo>
                  <a:lnTo>
                    <a:pt x="2020824" y="405384"/>
                  </a:lnTo>
                  <a:lnTo>
                    <a:pt x="2020824" y="0"/>
                  </a:lnTo>
                  <a:close/>
                </a:path>
              </a:pathLst>
            </a:custGeom>
            <a:solidFill>
              <a:srgbClr val="9CCC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39212" y="5111546"/>
              <a:ext cx="2173605" cy="314325"/>
            </a:xfrm>
            <a:custGeom>
              <a:avLst/>
              <a:gdLst/>
              <a:ahLst/>
              <a:cxnLst/>
              <a:rect l="l" t="t" r="r" b="b"/>
              <a:pathLst>
                <a:path w="2173604" h="314325">
                  <a:moveTo>
                    <a:pt x="2061972" y="190487"/>
                  </a:moveTo>
                  <a:lnTo>
                    <a:pt x="0" y="190487"/>
                  </a:lnTo>
                  <a:lnTo>
                    <a:pt x="0" y="216357"/>
                  </a:lnTo>
                  <a:lnTo>
                    <a:pt x="2061972" y="216357"/>
                  </a:lnTo>
                  <a:lnTo>
                    <a:pt x="2061972" y="190487"/>
                  </a:lnTo>
                  <a:close/>
                </a:path>
                <a:path w="2173604" h="314325">
                  <a:moveTo>
                    <a:pt x="2061972" y="99060"/>
                  </a:moveTo>
                  <a:lnTo>
                    <a:pt x="0" y="99060"/>
                  </a:lnTo>
                  <a:lnTo>
                    <a:pt x="0" y="124917"/>
                  </a:lnTo>
                  <a:lnTo>
                    <a:pt x="2061972" y="124917"/>
                  </a:lnTo>
                  <a:lnTo>
                    <a:pt x="2061972" y="99060"/>
                  </a:lnTo>
                  <a:close/>
                </a:path>
                <a:path w="2173604" h="314325">
                  <a:moveTo>
                    <a:pt x="2159508" y="0"/>
                  </a:moveTo>
                  <a:lnTo>
                    <a:pt x="97536" y="0"/>
                  </a:lnTo>
                  <a:lnTo>
                    <a:pt x="97536" y="27381"/>
                  </a:lnTo>
                  <a:lnTo>
                    <a:pt x="2159508" y="27381"/>
                  </a:lnTo>
                  <a:lnTo>
                    <a:pt x="2159508" y="0"/>
                  </a:lnTo>
                  <a:close/>
                </a:path>
                <a:path w="2173604" h="314325">
                  <a:moveTo>
                    <a:pt x="2173224" y="289547"/>
                  </a:moveTo>
                  <a:lnTo>
                    <a:pt x="111252" y="289547"/>
                  </a:lnTo>
                  <a:lnTo>
                    <a:pt x="111252" y="313893"/>
                  </a:lnTo>
                  <a:lnTo>
                    <a:pt x="2173224" y="313893"/>
                  </a:lnTo>
                  <a:lnTo>
                    <a:pt x="2173224" y="289547"/>
                  </a:lnTo>
                  <a:close/>
                </a:path>
              </a:pathLst>
            </a:custGeom>
            <a:solidFill>
              <a:srgbClr val="000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33294" y="4680966"/>
              <a:ext cx="2127885" cy="314325"/>
            </a:xfrm>
            <a:custGeom>
              <a:avLst/>
              <a:gdLst/>
              <a:ahLst/>
              <a:cxnLst/>
              <a:rect l="l" t="t" r="r" b="b"/>
              <a:pathLst>
                <a:path w="2127885" h="314325">
                  <a:moveTo>
                    <a:pt x="2127504" y="0"/>
                  </a:moveTo>
                  <a:lnTo>
                    <a:pt x="275463" y="0"/>
                  </a:lnTo>
                  <a:lnTo>
                    <a:pt x="210978" y="4249"/>
                  </a:lnTo>
                  <a:lnTo>
                    <a:pt x="152483" y="16301"/>
                  </a:lnTo>
                  <a:lnTo>
                    <a:pt x="101410" y="35109"/>
                  </a:lnTo>
                  <a:lnTo>
                    <a:pt x="59192" y="59627"/>
                  </a:lnTo>
                  <a:lnTo>
                    <a:pt x="27263" y="88807"/>
                  </a:lnTo>
                  <a:lnTo>
                    <a:pt x="7054" y="121604"/>
                  </a:lnTo>
                  <a:lnTo>
                    <a:pt x="0" y="156971"/>
                  </a:lnTo>
                  <a:lnTo>
                    <a:pt x="7054" y="192339"/>
                  </a:lnTo>
                  <a:lnTo>
                    <a:pt x="27263" y="225136"/>
                  </a:lnTo>
                  <a:lnTo>
                    <a:pt x="59192" y="254316"/>
                  </a:lnTo>
                  <a:lnTo>
                    <a:pt x="101410" y="278834"/>
                  </a:lnTo>
                  <a:lnTo>
                    <a:pt x="152483" y="297642"/>
                  </a:lnTo>
                  <a:lnTo>
                    <a:pt x="210978" y="309694"/>
                  </a:lnTo>
                  <a:lnTo>
                    <a:pt x="275463" y="313943"/>
                  </a:lnTo>
                  <a:lnTo>
                    <a:pt x="2127504" y="313943"/>
                  </a:lnTo>
                  <a:lnTo>
                    <a:pt x="2127504" y="0"/>
                  </a:lnTo>
                  <a:close/>
                </a:path>
              </a:pathLst>
            </a:custGeom>
            <a:solidFill>
              <a:srgbClr val="495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33294" y="4680966"/>
              <a:ext cx="2127885" cy="314325"/>
            </a:xfrm>
            <a:custGeom>
              <a:avLst/>
              <a:gdLst/>
              <a:ahLst/>
              <a:cxnLst/>
              <a:rect l="l" t="t" r="r" b="b"/>
              <a:pathLst>
                <a:path w="2127885" h="314325">
                  <a:moveTo>
                    <a:pt x="275463" y="0"/>
                  </a:moveTo>
                  <a:lnTo>
                    <a:pt x="210978" y="4249"/>
                  </a:lnTo>
                  <a:lnTo>
                    <a:pt x="152483" y="16301"/>
                  </a:lnTo>
                  <a:lnTo>
                    <a:pt x="101410" y="35109"/>
                  </a:lnTo>
                  <a:lnTo>
                    <a:pt x="59192" y="59627"/>
                  </a:lnTo>
                  <a:lnTo>
                    <a:pt x="27263" y="88807"/>
                  </a:lnTo>
                  <a:lnTo>
                    <a:pt x="7054" y="121604"/>
                  </a:lnTo>
                  <a:lnTo>
                    <a:pt x="0" y="156971"/>
                  </a:lnTo>
                  <a:lnTo>
                    <a:pt x="7054" y="192339"/>
                  </a:lnTo>
                  <a:lnTo>
                    <a:pt x="27263" y="225136"/>
                  </a:lnTo>
                  <a:lnTo>
                    <a:pt x="59192" y="254316"/>
                  </a:lnTo>
                  <a:lnTo>
                    <a:pt x="101410" y="278834"/>
                  </a:lnTo>
                  <a:lnTo>
                    <a:pt x="152483" y="297642"/>
                  </a:lnTo>
                  <a:lnTo>
                    <a:pt x="210978" y="309694"/>
                  </a:lnTo>
                  <a:lnTo>
                    <a:pt x="275463" y="313943"/>
                  </a:lnTo>
                  <a:lnTo>
                    <a:pt x="2127504" y="313943"/>
                  </a:lnTo>
                  <a:lnTo>
                    <a:pt x="2127504" y="0"/>
                  </a:lnTo>
                  <a:lnTo>
                    <a:pt x="275463" y="0"/>
                  </a:lnTo>
                  <a:close/>
                </a:path>
              </a:pathLst>
            </a:custGeom>
            <a:ln w="19050">
              <a:solidFill>
                <a:srgbClr val="000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839212" y="4719828"/>
              <a:ext cx="2021205" cy="228600"/>
            </a:xfrm>
            <a:custGeom>
              <a:avLst/>
              <a:gdLst/>
              <a:ahLst/>
              <a:cxnLst/>
              <a:rect l="l" t="t" r="r" b="b"/>
              <a:pathLst>
                <a:path w="2021204" h="228600">
                  <a:moveTo>
                    <a:pt x="2020824" y="0"/>
                  </a:moveTo>
                  <a:lnTo>
                    <a:pt x="262636" y="0"/>
                  </a:lnTo>
                  <a:lnTo>
                    <a:pt x="202900" y="3135"/>
                  </a:lnTo>
                  <a:lnTo>
                    <a:pt x="147808" y="12048"/>
                  </a:lnTo>
                  <a:lnTo>
                    <a:pt x="99017" y="26002"/>
                  </a:lnTo>
                  <a:lnTo>
                    <a:pt x="58183" y="44259"/>
                  </a:lnTo>
                  <a:lnTo>
                    <a:pt x="7017" y="90733"/>
                  </a:lnTo>
                  <a:lnTo>
                    <a:pt x="0" y="117475"/>
                  </a:lnTo>
                  <a:lnTo>
                    <a:pt x="7017" y="144304"/>
                  </a:lnTo>
                  <a:lnTo>
                    <a:pt x="58183" y="188777"/>
                  </a:lnTo>
                  <a:lnTo>
                    <a:pt x="99017" y="205536"/>
                  </a:lnTo>
                  <a:lnTo>
                    <a:pt x="147808" y="218054"/>
                  </a:lnTo>
                  <a:lnTo>
                    <a:pt x="202900" y="225890"/>
                  </a:lnTo>
                  <a:lnTo>
                    <a:pt x="262636" y="228600"/>
                  </a:lnTo>
                  <a:lnTo>
                    <a:pt x="2020824" y="228600"/>
                  </a:lnTo>
                  <a:lnTo>
                    <a:pt x="2020824" y="0"/>
                  </a:lnTo>
                  <a:close/>
                </a:path>
              </a:pathLst>
            </a:custGeom>
            <a:solidFill>
              <a:srgbClr val="9CCC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52928" y="4710684"/>
              <a:ext cx="9235440" cy="219710"/>
            </a:xfrm>
            <a:custGeom>
              <a:avLst/>
              <a:gdLst/>
              <a:ahLst/>
              <a:cxnLst/>
              <a:rect l="l" t="t" r="r" b="b"/>
              <a:pathLst>
                <a:path w="9235440" h="219710">
                  <a:moveTo>
                    <a:pt x="123825" y="0"/>
                  </a:moveTo>
                  <a:lnTo>
                    <a:pt x="80772" y="0"/>
                  </a:lnTo>
                  <a:lnTo>
                    <a:pt x="80772" y="19812"/>
                  </a:lnTo>
                  <a:lnTo>
                    <a:pt x="90335" y="15011"/>
                  </a:lnTo>
                  <a:lnTo>
                    <a:pt x="100152" y="9906"/>
                  </a:lnTo>
                  <a:lnTo>
                    <a:pt x="111036" y="4813"/>
                  </a:lnTo>
                  <a:lnTo>
                    <a:pt x="123825" y="0"/>
                  </a:lnTo>
                  <a:close/>
                </a:path>
                <a:path w="9235440" h="219710">
                  <a:moveTo>
                    <a:pt x="2061972" y="140258"/>
                  </a:moveTo>
                  <a:lnTo>
                    <a:pt x="0" y="140258"/>
                  </a:lnTo>
                  <a:lnTo>
                    <a:pt x="0" y="166116"/>
                  </a:lnTo>
                  <a:lnTo>
                    <a:pt x="2061972" y="166116"/>
                  </a:lnTo>
                  <a:lnTo>
                    <a:pt x="2061972" y="140258"/>
                  </a:lnTo>
                  <a:close/>
                </a:path>
                <a:path w="9235440" h="219710">
                  <a:moveTo>
                    <a:pt x="2061972" y="86918"/>
                  </a:moveTo>
                  <a:lnTo>
                    <a:pt x="0" y="86918"/>
                  </a:lnTo>
                  <a:lnTo>
                    <a:pt x="0" y="114300"/>
                  </a:lnTo>
                  <a:lnTo>
                    <a:pt x="2061972" y="114300"/>
                  </a:lnTo>
                  <a:lnTo>
                    <a:pt x="2061972" y="86918"/>
                  </a:lnTo>
                  <a:close/>
                </a:path>
                <a:path w="9235440" h="219710">
                  <a:moveTo>
                    <a:pt x="2159508" y="192074"/>
                  </a:moveTo>
                  <a:lnTo>
                    <a:pt x="97536" y="192074"/>
                  </a:lnTo>
                  <a:lnTo>
                    <a:pt x="97536" y="219456"/>
                  </a:lnTo>
                  <a:lnTo>
                    <a:pt x="2159508" y="219456"/>
                  </a:lnTo>
                  <a:lnTo>
                    <a:pt x="2159508" y="192074"/>
                  </a:lnTo>
                  <a:close/>
                </a:path>
                <a:path w="9235440" h="219710">
                  <a:moveTo>
                    <a:pt x="2159508" y="29006"/>
                  </a:moveTo>
                  <a:lnTo>
                    <a:pt x="97536" y="29006"/>
                  </a:lnTo>
                  <a:lnTo>
                    <a:pt x="97536" y="54864"/>
                  </a:lnTo>
                  <a:lnTo>
                    <a:pt x="2159508" y="54864"/>
                  </a:lnTo>
                  <a:lnTo>
                    <a:pt x="2159508" y="29006"/>
                  </a:lnTo>
                  <a:close/>
                </a:path>
                <a:path w="9235440" h="219710">
                  <a:moveTo>
                    <a:pt x="7955534" y="19812"/>
                  </a:moveTo>
                  <a:lnTo>
                    <a:pt x="7949819" y="0"/>
                  </a:lnTo>
                  <a:lnTo>
                    <a:pt x="7715885" y="0"/>
                  </a:lnTo>
                  <a:lnTo>
                    <a:pt x="7745984" y="19812"/>
                  </a:lnTo>
                  <a:lnTo>
                    <a:pt x="7955534" y="19812"/>
                  </a:lnTo>
                  <a:close/>
                </a:path>
                <a:path w="9235440" h="219710">
                  <a:moveTo>
                    <a:pt x="9235440" y="0"/>
                  </a:moveTo>
                  <a:lnTo>
                    <a:pt x="9048877" y="0"/>
                  </a:lnTo>
                  <a:lnTo>
                    <a:pt x="9048877" y="19812"/>
                  </a:lnTo>
                  <a:lnTo>
                    <a:pt x="9235440" y="19812"/>
                  </a:lnTo>
                  <a:lnTo>
                    <a:pt x="9235440" y="0"/>
                  </a:lnTo>
                  <a:close/>
                </a:path>
              </a:pathLst>
            </a:custGeom>
            <a:solidFill>
              <a:srgbClr val="000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8733" y="893063"/>
              <a:ext cx="8381652" cy="487028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713988" y="5445300"/>
              <a:ext cx="7339965" cy="17145"/>
            </a:xfrm>
            <a:custGeom>
              <a:avLst/>
              <a:gdLst/>
              <a:ahLst/>
              <a:cxnLst/>
              <a:rect l="l" t="t" r="r" b="b"/>
              <a:pathLst>
                <a:path w="7339965" h="17145">
                  <a:moveTo>
                    <a:pt x="7339583" y="0"/>
                  </a:moveTo>
                  <a:lnTo>
                    <a:pt x="0" y="0"/>
                  </a:lnTo>
                  <a:lnTo>
                    <a:pt x="0" y="16715"/>
                  </a:lnTo>
                  <a:lnTo>
                    <a:pt x="7339583" y="16715"/>
                  </a:lnTo>
                  <a:lnTo>
                    <a:pt x="7339583" y="0"/>
                  </a:lnTo>
                  <a:close/>
                </a:path>
              </a:pathLst>
            </a:custGeom>
            <a:solidFill>
              <a:srgbClr val="000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713988" y="5445300"/>
              <a:ext cx="7339965" cy="17145"/>
            </a:xfrm>
            <a:custGeom>
              <a:avLst/>
              <a:gdLst/>
              <a:ahLst/>
              <a:cxnLst/>
              <a:rect l="l" t="t" r="r" b="b"/>
              <a:pathLst>
                <a:path w="7339965" h="17145">
                  <a:moveTo>
                    <a:pt x="0" y="16715"/>
                  </a:moveTo>
                  <a:lnTo>
                    <a:pt x="7339583" y="16715"/>
                  </a:lnTo>
                  <a:lnTo>
                    <a:pt x="7339583" y="0"/>
                  </a:lnTo>
                  <a:lnTo>
                    <a:pt x="0" y="0"/>
                  </a:lnTo>
                  <a:lnTo>
                    <a:pt x="0" y="16715"/>
                  </a:lnTo>
                  <a:close/>
                </a:path>
              </a:pathLst>
            </a:custGeom>
            <a:ln w="9525">
              <a:solidFill>
                <a:srgbClr val="000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55947" y="4686554"/>
              <a:ext cx="6474460" cy="588010"/>
            </a:xfrm>
            <a:custGeom>
              <a:avLst/>
              <a:gdLst/>
              <a:ahLst/>
              <a:cxnLst/>
              <a:rect l="l" t="t" r="r" b="b"/>
              <a:pathLst>
                <a:path w="6474459" h="588010">
                  <a:moveTo>
                    <a:pt x="677037" y="0"/>
                  </a:moveTo>
                  <a:lnTo>
                    <a:pt x="0" y="588010"/>
                  </a:lnTo>
                  <a:lnTo>
                    <a:pt x="1060957" y="588010"/>
                  </a:lnTo>
                  <a:lnTo>
                    <a:pt x="1548002" y="580390"/>
                  </a:lnTo>
                  <a:lnTo>
                    <a:pt x="52324" y="580390"/>
                  </a:lnTo>
                  <a:lnTo>
                    <a:pt x="161036" y="490220"/>
                  </a:lnTo>
                  <a:lnTo>
                    <a:pt x="584835" y="483870"/>
                  </a:lnTo>
                  <a:lnTo>
                    <a:pt x="3600957" y="483870"/>
                  </a:lnTo>
                  <a:lnTo>
                    <a:pt x="3600957" y="477520"/>
                  </a:lnTo>
                  <a:lnTo>
                    <a:pt x="171957" y="477520"/>
                  </a:lnTo>
                  <a:lnTo>
                    <a:pt x="264287" y="392430"/>
                  </a:lnTo>
                  <a:lnTo>
                    <a:pt x="6280869" y="392430"/>
                  </a:lnTo>
                  <a:lnTo>
                    <a:pt x="6272224" y="384810"/>
                  </a:lnTo>
                  <a:lnTo>
                    <a:pt x="275209" y="384810"/>
                  </a:lnTo>
                  <a:lnTo>
                    <a:pt x="361950" y="306070"/>
                  </a:lnTo>
                  <a:lnTo>
                    <a:pt x="3550030" y="306070"/>
                  </a:lnTo>
                  <a:lnTo>
                    <a:pt x="3124834" y="299720"/>
                  </a:lnTo>
                  <a:lnTo>
                    <a:pt x="1250823" y="299720"/>
                  </a:lnTo>
                  <a:lnTo>
                    <a:pt x="803528" y="293370"/>
                  </a:lnTo>
                  <a:lnTo>
                    <a:pt x="372872" y="293370"/>
                  </a:lnTo>
                  <a:lnTo>
                    <a:pt x="459613" y="220980"/>
                  </a:lnTo>
                  <a:lnTo>
                    <a:pt x="1766824" y="220980"/>
                  </a:lnTo>
                  <a:lnTo>
                    <a:pt x="1348486" y="214630"/>
                  </a:lnTo>
                  <a:lnTo>
                    <a:pt x="465074" y="214630"/>
                  </a:lnTo>
                  <a:lnTo>
                    <a:pt x="544956" y="143510"/>
                  </a:lnTo>
                  <a:lnTo>
                    <a:pt x="1370456" y="143510"/>
                  </a:lnTo>
                  <a:lnTo>
                    <a:pt x="952246" y="137160"/>
                  </a:lnTo>
                  <a:lnTo>
                    <a:pt x="550417" y="137160"/>
                  </a:lnTo>
                  <a:lnTo>
                    <a:pt x="626110" y="71120"/>
                  </a:lnTo>
                  <a:lnTo>
                    <a:pt x="1428241" y="71120"/>
                  </a:lnTo>
                  <a:lnTo>
                    <a:pt x="1020952" y="64770"/>
                  </a:lnTo>
                  <a:lnTo>
                    <a:pt x="637031" y="64770"/>
                  </a:lnTo>
                  <a:lnTo>
                    <a:pt x="700404" y="6350"/>
                  </a:lnTo>
                  <a:lnTo>
                    <a:pt x="1473707" y="6350"/>
                  </a:lnTo>
                  <a:lnTo>
                    <a:pt x="677037" y="0"/>
                  </a:lnTo>
                  <a:close/>
                </a:path>
                <a:path w="6474459" h="588010">
                  <a:moveTo>
                    <a:pt x="619251" y="483870"/>
                  </a:moveTo>
                  <a:lnTo>
                    <a:pt x="584835" y="483870"/>
                  </a:lnTo>
                  <a:lnTo>
                    <a:pt x="494029" y="574040"/>
                  </a:lnTo>
                  <a:lnTo>
                    <a:pt x="52324" y="580390"/>
                  </a:lnTo>
                  <a:lnTo>
                    <a:pt x="1548002" y="580390"/>
                  </a:lnTo>
                  <a:lnTo>
                    <a:pt x="1542541" y="588010"/>
                  </a:lnTo>
                  <a:lnTo>
                    <a:pt x="1582419" y="588010"/>
                  </a:lnTo>
                  <a:lnTo>
                    <a:pt x="1582419" y="580390"/>
                  </a:lnTo>
                  <a:lnTo>
                    <a:pt x="533907" y="574040"/>
                  </a:lnTo>
                  <a:lnTo>
                    <a:pt x="619251" y="483870"/>
                  </a:lnTo>
                  <a:close/>
                </a:path>
                <a:path w="6474459" h="588010">
                  <a:moveTo>
                    <a:pt x="1135252" y="483870"/>
                  </a:moveTo>
                  <a:lnTo>
                    <a:pt x="1100836" y="483870"/>
                  </a:lnTo>
                  <a:lnTo>
                    <a:pt x="1032001" y="574040"/>
                  </a:lnTo>
                  <a:lnTo>
                    <a:pt x="1066418" y="574040"/>
                  </a:lnTo>
                  <a:lnTo>
                    <a:pt x="1135252" y="483870"/>
                  </a:lnTo>
                  <a:close/>
                </a:path>
                <a:path w="6474459" h="588010">
                  <a:moveTo>
                    <a:pt x="1640204" y="483870"/>
                  </a:moveTo>
                  <a:lnTo>
                    <a:pt x="1605788" y="483870"/>
                  </a:lnTo>
                  <a:lnTo>
                    <a:pt x="1554861" y="574040"/>
                  </a:lnTo>
                  <a:lnTo>
                    <a:pt x="1589277" y="574040"/>
                  </a:lnTo>
                  <a:lnTo>
                    <a:pt x="1640204" y="483870"/>
                  </a:lnTo>
                  <a:close/>
                </a:path>
                <a:path w="6474459" h="588010">
                  <a:moveTo>
                    <a:pt x="5435092" y="477520"/>
                  </a:moveTo>
                  <a:lnTo>
                    <a:pt x="5407533" y="477520"/>
                  </a:lnTo>
                  <a:lnTo>
                    <a:pt x="5463921" y="556260"/>
                  </a:lnTo>
                  <a:lnTo>
                    <a:pt x="1589277" y="574040"/>
                  </a:lnTo>
                  <a:lnTo>
                    <a:pt x="3329395" y="574040"/>
                  </a:lnTo>
                  <a:lnTo>
                    <a:pt x="6473952" y="562610"/>
                  </a:lnTo>
                  <a:lnTo>
                    <a:pt x="6466747" y="556260"/>
                  </a:lnTo>
                  <a:lnTo>
                    <a:pt x="5498337" y="556260"/>
                  </a:lnTo>
                  <a:lnTo>
                    <a:pt x="5435092" y="477520"/>
                  </a:lnTo>
                  <a:close/>
                </a:path>
                <a:path w="6474459" h="588010">
                  <a:moveTo>
                    <a:pt x="5911215" y="477520"/>
                  </a:moveTo>
                  <a:lnTo>
                    <a:pt x="5882258" y="477520"/>
                  </a:lnTo>
                  <a:lnTo>
                    <a:pt x="5963538" y="556260"/>
                  </a:lnTo>
                  <a:lnTo>
                    <a:pt x="5992368" y="556260"/>
                  </a:lnTo>
                  <a:lnTo>
                    <a:pt x="5911215" y="477520"/>
                  </a:lnTo>
                  <a:close/>
                </a:path>
                <a:path w="6474459" h="588010">
                  <a:moveTo>
                    <a:pt x="2132711" y="392430"/>
                  </a:moveTo>
                  <a:lnTo>
                    <a:pt x="2105279" y="392430"/>
                  </a:lnTo>
                  <a:lnTo>
                    <a:pt x="2070862" y="471170"/>
                  </a:lnTo>
                  <a:lnTo>
                    <a:pt x="1645665" y="477520"/>
                  </a:lnTo>
                  <a:lnTo>
                    <a:pt x="6347333" y="477520"/>
                  </a:lnTo>
                  <a:lnTo>
                    <a:pt x="6432677" y="556260"/>
                  </a:lnTo>
                  <a:lnTo>
                    <a:pt x="6466747" y="556260"/>
                  </a:lnTo>
                  <a:lnTo>
                    <a:pt x="6370206" y="471170"/>
                  </a:lnTo>
                  <a:lnTo>
                    <a:pt x="2105279" y="471170"/>
                  </a:lnTo>
                  <a:lnTo>
                    <a:pt x="2132711" y="392430"/>
                  </a:lnTo>
                  <a:close/>
                </a:path>
                <a:path w="6474459" h="588010">
                  <a:moveTo>
                    <a:pt x="4076954" y="477520"/>
                  </a:moveTo>
                  <a:lnTo>
                    <a:pt x="4042663" y="477520"/>
                  </a:lnTo>
                  <a:lnTo>
                    <a:pt x="4042663" y="483870"/>
                  </a:lnTo>
                  <a:lnTo>
                    <a:pt x="4076954" y="483870"/>
                  </a:lnTo>
                  <a:lnTo>
                    <a:pt x="4076954" y="477520"/>
                  </a:lnTo>
                  <a:close/>
                </a:path>
                <a:path w="6474459" h="588010">
                  <a:moveTo>
                    <a:pt x="4540758" y="477520"/>
                  </a:moveTo>
                  <a:lnTo>
                    <a:pt x="4506341" y="477520"/>
                  </a:lnTo>
                  <a:lnTo>
                    <a:pt x="4513199" y="483870"/>
                  </a:lnTo>
                  <a:lnTo>
                    <a:pt x="4540758" y="483870"/>
                  </a:lnTo>
                  <a:lnTo>
                    <a:pt x="4540758" y="477520"/>
                  </a:lnTo>
                  <a:close/>
                </a:path>
                <a:path w="6474459" h="588010">
                  <a:moveTo>
                    <a:pt x="4994783" y="477520"/>
                  </a:moveTo>
                  <a:lnTo>
                    <a:pt x="4960366" y="477520"/>
                  </a:lnTo>
                  <a:lnTo>
                    <a:pt x="4965827" y="483870"/>
                  </a:lnTo>
                  <a:lnTo>
                    <a:pt x="4994783" y="483870"/>
                  </a:lnTo>
                  <a:lnTo>
                    <a:pt x="4994783" y="477520"/>
                  </a:lnTo>
                  <a:close/>
                </a:path>
                <a:path w="6474459" h="588010">
                  <a:moveTo>
                    <a:pt x="711453" y="392430"/>
                  </a:moveTo>
                  <a:lnTo>
                    <a:pt x="677037" y="392430"/>
                  </a:lnTo>
                  <a:lnTo>
                    <a:pt x="597153" y="477520"/>
                  </a:lnTo>
                  <a:lnTo>
                    <a:pt x="631571" y="477520"/>
                  </a:lnTo>
                  <a:lnTo>
                    <a:pt x="711453" y="392430"/>
                  </a:lnTo>
                  <a:close/>
                </a:path>
                <a:path w="6474459" h="588010">
                  <a:moveTo>
                    <a:pt x="1210817" y="392430"/>
                  </a:moveTo>
                  <a:lnTo>
                    <a:pt x="1176527" y="392430"/>
                  </a:lnTo>
                  <a:lnTo>
                    <a:pt x="1113154" y="477520"/>
                  </a:lnTo>
                  <a:lnTo>
                    <a:pt x="1147572" y="477520"/>
                  </a:lnTo>
                  <a:lnTo>
                    <a:pt x="1210817" y="392430"/>
                  </a:lnTo>
                  <a:close/>
                </a:path>
                <a:path w="6474459" h="588010">
                  <a:moveTo>
                    <a:pt x="1697989" y="392430"/>
                  </a:moveTo>
                  <a:lnTo>
                    <a:pt x="1663573" y="392430"/>
                  </a:lnTo>
                  <a:lnTo>
                    <a:pt x="1611249" y="477520"/>
                  </a:lnTo>
                  <a:lnTo>
                    <a:pt x="1645665" y="477520"/>
                  </a:lnTo>
                  <a:lnTo>
                    <a:pt x="1697989" y="392430"/>
                  </a:lnTo>
                  <a:close/>
                </a:path>
                <a:path w="6474459" h="588010">
                  <a:moveTo>
                    <a:pt x="2632202" y="392430"/>
                  </a:moveTo>
                  <a:lnTo>
                    <a:pt x="2597911" y="392430"/>
                  </a:lnTo>
                  <a:lnTo>
                    <a:pt x="2580004" y="471170"/>
                  </a:lnTo>
                  <a:lnTo>
                    <a:pt x="2614295" y="471170"/>
                  </a:lnTo>
                  <a:lnTo>
                    <a:pt x="2632202" y="392430"/>
                  </a:lnTo>
                  <a:close/>
                </a:path>
                <a:path w="6474459" h="588010">
                  <a:moveTo>
                    <a:pt x="3119374" y="392430"/>
                  </a:moveTo>
                  <a:lnTo>
                    <a:pt x="3084956" y="392430"/>
                  </a:lnTo>
                  <a:lnTo>
                    <a:pt x="3079496" y="471170"/>
                  </a:lnTo>
                  <a:lnTo>
                    <a:pt x="3113912" y="471170"/>
                  </a:lnTo>
                  <a:lnTo>
                    <a:pt x="3119374" y="392430"/>
                  </a:lnTo>
                  <a:close/>
                </a:path>
                <a:path w="6474459" h="588010">
                  <a:moveTo>
                    <a:pt x="3589908" y="392430"/>
                  </a:moveTo>
                  <a:lnTo>
                    <a:pt x="3561079" y="392430"/>
                  </a:lnTo>
                  <a:lnTo>
                    <a:pt x="3566541" y="471170"/>
                  </a:lnTo>
                  <a:lnTo>
                    <a:pt x="3600957" y="471170"/>
                  </a:lnTo>
                  <a:lnTo>
                    <a:pt x="3589908" y="392430"/>
                  </a:lnTo>
                  <a:close/>
                </a:path>
                <a:path w="6474459" h="588010">
                  <a:moveTo>
                    <a:pt x="4048125" y="392430"/>
                  </a:moveTo>
                  <a:lnTo>
                    <a:pt x="4019296" y="392430"/>
                  </a:lnTo>
                  <a:lnTo>
                    <a:pt x="4042663" y="471170"/>
                  </a:lnTo>
                  <a:lnTo>
                    <a:pt x="4071493" y="471170"/>
                  </a:lnTo>
                  <a:lnTo>
                    <a:pt x="4048125" y="392430"/>
                  </a:lnTo>
                  <a:close/>
                </a:path>
                <a:path w="6474459" h="588010">
                  <a:moveTo>
                    <a:pt x="4500880" y="392430"/>
                  </a:moveTo>
                  <a:lnTo>
                    <a:pt x="4471924" y="392430"/>
                  </a:lnTo>
                  <a:lnTo>
                    <a:pt x="4506341" y="471170"/>
                  </a:lnTo>
                  <a:lnTo>
                    <a:pt x="4535170" y="471170"/>
                  </a:lnTo>
                  <a:lnTo>
                    <a:pt x="4500880" y="392430"/>
                  </a:lnTo>
                  <a:close/>
                </a:path>
                <a:path w="6474459" h="588010">
                  <a:moveTo>
                    <a:pt x="4942458" y="392430"/>
                  </a:moveTo>
                  <a:lnTo>
                    <a:pt x="4913630" y="392430"/>
                  </a:lnTo>
                  <a:lnTo>
                    <a:pt x="4953508" y="471170"/>
                  </a:lnTo>
                  <a:lnTo>
                    <a:pt x="4987925" y="471170"/>
                  </a:lnTo>
                  <a:lnTo>
                    <a:pt x="4942458" y="392430"/>
                  </a:lnTo>
                  <a:close/>
                </a:path>
                <a:path w="6474459" h="588010">
                  <a:moveTo>
                    <a:pt x="5366258" y="392430"/>
                  </a:moveTo>
                  <a:lnTo>
                    <a:pt x="5344286" y="392430"/>
                  </a:lnTo>
                  <a:lnTo>
                    <a:pt x="5395213" y="463550"/>
                  </a:lnTo>
                  <a:lnTo>
                    <a:pt x="4987925" y="471170"/>
                  </a:lnTo>
                  <a:lnTo>
                    <a:pt x="6370206" y="471170"/>
                  </a:lnTo>
                  <a:lnTo>
                    <a:pt x="6361560" y="463550"/>
                  </a:lnTo>
                  <a:lnTo>
                    <a:pt x="5424043" y="463550"/>
                  </a:lnTo>
                  <a:lnTo>
                    <a:pt x="5366258" y="392430"/>
                  </a:lnTo>
                  <a:close/>
                </a:path>
                <a:path w="6474459" h="588010">
                  <a:moveTo>
                    <a:pt x="5836920" y="392430"/>
                  </a:moveTo>
                  <a:lnTo>
                    <a:pt x="5807963" y="392430"/>
                  </a:lnTo>
                  <a:lnTo>
                    <a:pt x="5876798" y="463550"/>
                  </a:lnTo>
                  <a:lnTo>
                    <a:pt x="5905627" y="463550"/>
                  </a:lnTo>
                  <a:lnTo>
                    <a:pt x="5836920" y="392430"/>
                  </a:lnTo>
                  <a:close/>
                </a:path>
                <a:path w="6474459" h="588010">
                  <a:moveTo>
                    <a:pt x="6280869" y="392430"/>
                  </a:moveTo>
                  <a:lnTo>
                    <a:pt x="6255131" y="392430"/>
                  </a:lnTo>
                  <a:lnTo>
                    <a:pt x="6336410" y="463550"/>
                  </a:lnTo>
                  <a:lnTo>
                    <a:pt x="6361560" y="463550"/>
                  </a:lnTo>
                  <a:lnTo>
                    <a:pt x="6280869" y="392430"/>
                  </a:lnTo>
                  <a:close/>
                </a:path>
                <a:path w="6474459" h="588010">
                  <a:moveTo>
                    <a:pt x="798067" y="306070"/>
                  </a:moveTo>
                  <a:lnTo>
                    <a:pt x="763651" y="306070"/>
                  </a:lnTo>
                  <a:lnTo>
                    <a:pt x="682498" y="384810"/>
                  </a:lnTo>
                  <a:lnTo>
                    <a:pt x="722376" y="384810"/>
                  </a:lnTo>
                  <a:lnTo>
                    <a:pt x="798067" y="306070"/>
                  </a:lnTo>
                  <a:close/>
                </a:path>
                <a:path w="6474459" h="588010">
                  <a:moveTo>
                    <a:pt x="1272793" y="306070"/>
                  </a:moveTo>
                  <a:lnTo>
                    <a:pt x="1245235" y="306070"/>
                  </a:lnTo>
                  <a:lnTo>
                    <a:pt x="1181989" y="384810"/>
                  </a:lnTo>
                  <a:lnTo>
                    <a:pt x="1216405" y="384810"/>
                  </a:lnTo>
                  <a:lnTo>
                    <a:pt x="1272793" y="306070"/>
                  </a:lnTo>
                  <a:close/>
                </a:path>
                <a:path w="6474459" h="588010">
                  <a:moveTo>
                    <a:pt x="1743328" y="306070"/>
                  </a:moveTo>
                  <a:lnTo>
                    <a:pt x="1714500" y="306070"/>
                  </a:lnTo>
                  <a:lnTo>
                    <a:pt x="1669034" y="384810"/>
                  </a:lnTo>
                  <a:lnTo>
                    <a:pt x="1703451" y="384810"/>
                  </a:lnTo>
                  <a:lnTo>
                    <a:pt x="1743328" y="306070"/>
                  </a:lnTo>
                  <a:close/>
                </a:path>
                <a:path w="6474459" h="588010">
                  <a:moveTo>
                    <a:pt x="2174113" y="306070"/>
                  </a:moveTo>
                  <a:lnTo>
                    <a:pt x="2139696" y="306070"/>
                  </a:lnTo>
                  <a:lnTo>
                    <a:pt x="2105279" y="384810"/>
                  </a:lnTo>
                  <a:lnTo>
                    <a:pt x="2139696" y="384810"/>
                  </a:lnTo>
                  <a:lnTo>
                    <a:pt x="2174113" y="306070"/>
                  </a:lnTo>
                  <a:close/>
                </a:path>
                <a:path w="6474459" h="588010">
                  <a:moveTo>
                    <a:pt x="6035914" y="176530"/>
                  </a:moveTo>
                  <a:lnTo>
                    <a:pt x="5624957" y="176530"/>
                  </a:lnTo>
                  <a:lnTo>
                    <a:pt x="6014338" y="182880"/>
                  </a:lnTo>
                  <a:lnTo>
                    <a:pt x="6083173" y="242570"/>
                  </a:lnTo>
                  <a:lnTo>
                    <a:pt x="5252084" y="242570"/>
                  </a:lnTo>
                  <a:lnTo>
                    <a:pt x="5664834" y="247650"/>
                  </a:lnTo>
                  <a:lnTo>
                    <a:pt x="5728208" y="306070"/>
                  </a:lnTo>
                  <a:lnTo>
                    <a:pt x="2174113" y="306070"/>
                  </a:lnTo>
                  <a:lnTo>
                    <a:pt x="2621279" y="313690"/>
                  </a:lnTo>
                  <a:lnTo>
                    <a:pt x="2603373" y="384810"/>
                  </a:lnTo>
                  <a:lnTo>
                    <a:pt x="2637790" y="384810"/>
                  </a:lnTo>
                  <a:lnTo>
                    <a:pt x="2655697" y="313690"/>
                  </a:lnTo>
                  <a:lnTo>
                    <a:pt x="6164326" y="313690"/>
                  </a:lnTo>
                  <a:lnTo>
                    <a:pt x="5757036" y="306070"/>
                  </a:lnTo>
                  <a:lnTo>
                    <a:pt x="5693791" y="247650"/>
                  </a:lnTo>
                  <a:lnTo>
                    <a:pt x="6116605" y="247650"/>
                  </a:lnTo>
                  <a:lnTo>
                    <a:pt x="6035914" y="176530"/>
                  </a:lnTo>
                  <a:close/>
                </a:path>
                <a:path w="6474459" h="588010">
                  <a:moveTo>
                    <a:pt x="3119374" y="313690"/>
                  </a:moveTo>
                  <a:lnTo>
                    <a:pt x="3090418" y="313690"/>
                  </a:lnTo>
                  <a:lnTo>
                    <a:pt x="3084956" y="384810"/>
                  </a:lnTo>
                  <a:lnTo>
                    <a:pt x="3119374" y="384810"/>
                  </a:lnTo>
                  <a:lnTo>
                    <a:pt x="3119374" y="313690"/>
                  </a:lnTo>
                  <a:close/>
                </a:path>
                <a:path w="6474459" h="588010">
                  <a:moveTo>
                    <a:pt x="3577590" y="313690"/>
                  </a:moveTo>
                  <a:lnTo>
                    <a:pt x="3550030" y="313690"/>
                  </a:lnTo>
                  <a:lnTo>
                    <a:pt x="3555492" y="384810"/>
                  </a:lnTo>
                  <a:lnTo>
                    <a:pt x="3589908" y="384810"/>
                  </a:lnTo>
                  <a:lnTo>
                    <a:pt x="3577590" y="313690"/>
                  </a:lnTo>
                  <a:close/>
                </a:path>
                <a:path w="6474459" h="588010">
                  <a:moveTo>
                    <a:pt x="4024756" y="313690"/>
                  </a:moveTo>
                  <a:lnTo>
                    <a:pt x="3997198" y="313690"/>
                  </a:lnTo>
                  <a:lnTo>
                    <a:pt x="4019296" y="384810"/>
                  </a:lnTo>
                  <a:lnTo>
                    <a:pt x="4048125" y="384810"/>
                  </a:lnTo>
                  <a:lnTo>
                    <a:pt x="4024756" y="313690"/>
                  </a:lnTo>
                  <a:close/>
                </a:path>
                <a:path w="6474459" h="588010">
                  <a:moveTo>
                    <a:pt x="4466462" y="313690"/>
                  </a:moveTo>
                  <a:lnTo>
                    <a:pt x="4437507" y="313690"/>
                  </a:lnTo>
                  <a:lnTo>
                    <a:pt x="4466462" y="384810"/>
                  </a:lnTo>
                  <a:lnTo>
                    <a:pt x="4495292" y="384810"/>
                  </a:lnTo>
                  <a:lnTo>
                    <a:pt x="4466462" y="313690"/>
                  </a:lnTo>
                  <a:close/>
                </a:path>
                <a:path w="6474459" h="588010">
                  <a:moveTo>
                    <a:pt x="4891532" y="313690"/>
                  </a:moveTo>
                  <a:lnTo>
                    <a:pt x="4862703" y="313690"/>
                  </a:lnTo>
                  <a:lnTo>
                    <a:pt x="4908042" y="384810"/>
                  </a:lnTo>
                  <a:lnTo>
                    <a:pt x="4936998" y="384810"/>
                  </a:lnTo>
                  <a:lnTo>
                    <a:pt x="4891532" y="313690"/>
                  </a:lnTo>
                  <a:close/>
                </a:path>
                <a:path w="6474459" h="588010">
                  <a:moveTo>
                    <a:pt x="5309870" y="313690"/>
                  </a:moveTo>
                  <a:lnTo>
                    <a:pt x="5281041" y="313690"/>
                  </a:lnTo>
                  <a:lnTo>
                    <a:pt x="5331968" y="384810"/>
                  </a:lnTo>
                  <a:lnTo>
                    <a:pt x="5360797" y="384810"/>
                  </a:lnTo>
                  <a:lnTo>
                    <a:pt x="5309870" y="313690"/>
                  </a:lnTo>
                  <a:close/>
                </a:path>
                <a:path w="6474459" h="588010">
                  <a:moveTo>
                    <a:pt x="6116605" y="247650"/>
                  </a:moveTo>
                  <a:lnTo>
                    <a:pt x="6088633" y="247650"/>
                  </a:lnTo>
                  <a:lnTo>
                    <a:pt x="6164326" y="313690"/>
                  </a:lnTo>
                  <a:lnTo>
                    <a:pt x="5309870" y="313690"/>
                  </a:lnTo>
                  <a:lnTo>
                    <a:pt x="5733669" y="320040"/>
                  </a:lnTo>
                  <a:lnTo>
                    <a:pt x="5802503" y="384810"/>
                  </a:lnTo>
                  <a:lnTo>
                    <a:pt x="5825871" y="384810"/>
                  </a:lnTo>
                  <a:lnTo>
                    <a:pt x="5762625" y="320040"/>
                  </a:lnTo>
                  <a:lnTo>
                    <a:pt x="6198737" y="320040"/>
                  </a:lnTo>
                  <a:lnTo>
                    <a:pt x="6116605" y="247650"/>
                  </a:lnTo>
                  <a:close/>
                </a:path>
                <a:path w="6474459" h="588010">
                  <a:moveTo>
                    <a:pt x="6198737" y="320040"/>
                  </a:moveTo>
                  <a:lnTo>
                    <a:pt x="6169913" y="320040"/>
                  </a:lnTo>
                  <a:lnTo>
                    <a:pt x="6244208" y="384810"/>
                  </a:lnTo>
                  <a:lnTo>
                    <a:pt x="6272224" y="384810"/>
                  </a:lnTo>
                  <a:lnTo>
                    <a:pt x="6198737" y="320040"/>
                  </a:lnTo>
                  <a:close/>
                </a:path>
                <a:path w="6474459" h="588010">
                  <a:moveTo>
                    <a:pt x="3572002" y="236220"/>
                  </a:moveTo>
                  <a:lnTo>
                    <a:pt x="3543173" y="236220"/>
                  </a:lnTo>
                  <a:lnTo>
                    <a:pt x="3550030" y="306070"/>
                  </a:lnTo>
                  <a:lnTo>
                    <a:pt x="3577590" y="306070"/>
                  </a:lnTo>
                  <a:lnTo>
                    <a:pt x="3572002" y="236220"/>
                  </a:lnTo>
                  <a:close/>
                </a:path>
                <a:path w="6474459" h="588010">
                  <a:moveTo>
                    <a:pt x="4008247" y="236220"/>
                  </a:moveTo>
                  <a:lnTo>
                    <a:pt x="3979291" y="236220"/>
                  </a:lnTo>
                  <a:lnTo>
                    <a:pt x="3997198" y="306070"/>
                  </a:lnTo>
                  <a:lnTo>
                    <a:pt x="4024756" y="306070"/>
                  </a:lnTo>
                  <a:lnTo>
                    <a:pt x="4008247" y="236220"/>
                  </a:lnTo>
                  <a:close/>
                </a:path>
                <a:path w="6474459" h="588010">
                  <a:moveTo>
                    <a:pt x="5624957" y="176530"/>
                  </a:moveTo>
                  <a:lnTo>
                    <a:pt x="5601588" y="176530"/>
                  </a:lnTo>
                  <a:lnTo>
                    <a:pt x="5659374" y="236220"/>
                  </a:lnTo>
                  <a:lnTo>
                    <a:pt x="4008247" y="236220"/>
                  </a:lnTo>
                  <a:lnTo>
                    <a:pt x="4403090" y="242570"/>
                  </a:lnTo>
                  <a:lnTo>
                    <a:pt x="4432046" y="306070"/>
                  </a:lnTo>
                  <a:lnTo>
                    <a:pt x="4460875" y="306070"/>
                  </a:lnTo>
                  <a:lnTo>
                    <a:pt x="4432046" y="242570"/>
                  </a:lnTo>
                  <a:lnTo>
                    <a:pt x="6083173" y="242570"/>
                  </a:lnTo>
                  <a:lnTo>
                    <a:pt x="5688330" y="236220"/>
                  </a:lnTo>
                  <a:lnTo>
                    <a:pt x="5624957" y="176530"/>
                  </a:lnTo>
                  <a:close/>
                </a:path>
                <a:path w="6474459" h="588010">
                  <a:moveTo>
                    <a:pt x="4844796" y="242570"/>
                  </a:moveTo>
                  <a:lnTo>
                    <a:pt x="4815967" y="242570"/>
                  </a:lnTo>
                  <a:lnTo>
                    <a:pt x="4857242" y="306070"/>
                  </a:lnTo>
                  <a:lnTo>
                    <a:pt x="4884674" y="306070"/>
                  </a:lnTo>
                  <a:lnTo>
                    <a:pt x="4844796" y="242570"/>
                  </a:lnTo>
                  <a:close/>
                </a:path>
                <a:path w="6474459" h="588010">
                  <a:moveTo>
                    <a:pt x="5252084" y="242570"/>
                  </a:moveTo>
                  <a:lnTo>
                    <a:pt x="5223129" y="242570"/>
                  </a:lnTo>
                  <a:lnTo>
                    <a:pt x="5275453" y="306070"/>
                  </a:lnTo>
                  <a:lnTo>
                    <a:pt x="5304408" y="306070"/>
                  </a:lnTo>
                  <a:lnTo>
                    <a:pt x="5252084" y="242570"/>
                  </a:lnTo>
                  <a:close/>
                </a:path>
                <a:path w="6474459" h="588010">
                  <a:moveTo>
                    <a:pt x="2689986" y="157480"/>
                  </a:moveTo>
                  <a:lnTo>
                    <a:pt x="2661157" y="157480"/>
                  </a:lnTo>
                  <a:lnTo>
                    <a:pt x="2643251" y="220980"/>
                  </a:lnTo>
                  <a:lnTo>
                    <a:pt x="872363" y="220980"/>
                  </a:lnTo>
                  <a:lnTo>
                    <a:pt x="1307211" y="227330"/>
                  </a:lnTo>
                  <a:lnTo>
                    <a:pt x="1250823" y="299720"/>
                  </a:lnTo>
                  <a:lnTo>
                    <a:pt x="1285113" y="299720"/>
                  </a:lnTo>
                  <a:lnTo>
                    <a:pt x="1336039" y="227330"/>
                  </a:lnTo>
                  <a:lnTo>
                    <a:pt x="3095879" y="227330"/>
                  </a:lnTo>
                  <a:lnTo>
                    <a:pt x="2672206" y="220980"/>
                  </a:lnTo>
                  <a:lnTo>
                    <a:pt x="2689986" y="157480"/>
                  </a:lnTo>
                  <a:close/>
                </a:path>
                <a:path w="6474459" h="588010">
                  <a:moveTo>
                    <a:pt x="1795652" y="227330"/>
                  </a:moveTo>
                  <a:lnTo>
                    <a:pt x="1761236" y="227330"/>
                  </a:lnTo>
                  <a:lnTo>
                    <a:pt x="1719961" y="299720"/>
                  </a:lnTo>
                  <a:lnTo>
                    <a:pt x="1748916" y="299720"/>
                  </a:lnTo>
                  <a:lnTo>
                    <a:pt x="1795652" y="227330"/>
                  </a:lnTo>
                  <a:close/>
                </a:path>
                <a:path w="6474459" h="588010">
                  <a:moveTo>
                    <a:pt x="2208529" y="227330"/>
                  </a:moveTo>
                  <a:lnTo>
                    <a:pt x="2174113" y="227330"/>
                  </a:lnTo>
                  <a:lnTo>
                    <a:pt x="2145156" y="299720"/>
                  </a:lnTo>
                  <a:lnTo>
                    <a:pt x="2174113" y="299720"/>
                  </a:lnTo>
                  <a:lnTo>
                    <a:pt x="2208529" y="227330"/>
                  </a:lnTo>
                  <a:close/>
                </a:path>
                <a:path w="6474459" h="588010">
                  <a:moveTo>
                    <a:pt x="4397629" y="170180"/>
                  </a:moveTo>
                  <a:lnTo>
                    <a:pt x="4368673" y="170180"/>
                  </a:lnTo>
                  <a:lnTo>
                    <a:pt x="4397629" y="227330"/>
                  </a:lnTo>
                  <a:lnTo>
                    <a:pt x="2208529" y="227330"/>
                  </a:lnTo>
                  <a:lnTo>
                    <a:pt x="2637790" y="236220"/>
                  </a:lnTo>
                  <a:lnTo>
                    <a:pt x="2621279" y="299720"/>
                  </a:lnTo>
                  <a:lnTo>
                    <a:pt x="2655697" y="299720"/>
                  </a:lnTo>
                  <a:lnTo>
                    <a:pt x="2672206" y="236220"/>
                  </a:lnTo>
                  <a:lnTo>
                    <a:pt x="4426458" y="236220"/>
                  </a:lnTo>
                  <a:lnTo>
                    <a:pt x="4397629" y="170180"/>
                  </a:lnTo>
                  <a:close/>
                </a:path>
                <a:path w="6474459" h="588010">
                  <a:moveTo>
                    <a:pt x="3124834" y="236220"/>
                  </a:moveTo>
                  <a:lnTo>
                    <a:pt x="3095879" y="236220"/>
                  </a:lnTo>
                  <a:lnTo>
                    <a:pt x="3090418" y="299720"/>
                  </a:lnTo>
                  <a:lnTo>
                    <a:pt x="3124834" y="299720"/>
                  </a:lnTo>
                  <a:lnTo>
                    <a:pt x="3124834" y="236220"/>
                  </a:lnTo>
                  <a:close/>
                </a:path>
                <a:path w="6474459" h="588010">
                  <a:moveTo>
                    <a:pt x="872363" y="220980"/>
                  </a:moveTo>
                  <a:lnTo>
                    <a:pt x="837946" y="220980"/>
                  </a:lnTo>
                  <a:lnTo>
                    <a:pt x="769238" y="293370"/>
                  </a:lnTo>
                  <a:lnTo>
                    <a:pt x="803528" y="293370"/>
                  </a:lnTo>
                  <a:lnTo>
                    <a:pt x="872363" y="220980"/>
                  </a:lnTo>
                  <a:close/>
                </a:path>
                <a:path w="6474459" h="588010">
                  <a:moveTo>
                    <a:pt x="4799330" y="170180"/>
                  </a:moveTo>
                  <a:lnTo>
                    <a:pt x="4775961" y="170180"/>
                  </a:lnTo>
                  <a:lnTo>
                    <a:pt x="4810379" y="236220"/>
                  </a:lnTo>
                  <a:lnTo>
                    <a:pt x="4839334" y="236220"/>
                  </a:lnTo>
                  <a:lnTo>
                    <a:pt x="4799330" y="170180"/>
                  </a:lnTo>
                  <a:close/>
                </a:path>
                <a:path w="6474459" h="588010">
                  <a:moveTo>
                    <a:pt x="5894705" y="52070"/>
                  </a:moveTo>
                  <a:lnTo>
                    <a:pt x="5510783" y="52070"/>
                  </a:lnTo>
                  <a:lnTo>
                    <a:pt x="5876798" y="58420"/>
                  </a:lnTo>
                  <a:lnTo>
                    <a:pt x="5934583" y="110490"/>
                  </a:lnTo>
                  <a:lnTo>
                    <a:pt x="5567172" y="110490"/>
                  </a:lnTo>
                  <a:lnTo>
                    <a:pt x="5945505" y="118110"/>
                  </a:lnTo>
                  <a:lnTo>
                    <a:pt x="6008878" y="170180"/>
                  </a:lnTo>
                  <a:lnTo>
                    <a:pt x="4799330" y="170180"/>
                  </a:lnTo>
                  <a:lnTo>
                    <a:pt x="5172329" y="176530"/>
                  </a:lnTo>
                  <a:lnTo>
                    <a:pt x="5217668" y="236220"/>
                  </a:lnTo>
                  <a:lnTo>
                    <a:pt x="5246624" y="236220"/>
                  </a:lnTo>
                  <a:lnTo>
                    <a:pt x="5194300" y="176530"/>
                  </a:lnTo>
                  <a:lnTo>
                    <a:pt x="6035914" y="176530"/>
                  </a:lnTo>
                  <a:lnTo>
                    <a:pt x="5894705" y="52070"/>
                  </a:lnTo>
                  <a:close/>
                </a:path>
                <a:path w="6474459" h="588010">
                  <a:moveTo>
                    <a:pt x="3962780" y="97790"/>
                  </a:moveTo>
                  <a:lnTo>
                    <a:pt x="3939412" y="97790"/>
                  </a:lnTo>
                  <a:lnTo>
                    <a:pt x="3955923" y="157480"/>
                  </a:lnTo>
                  <a:lnTo>
                    <a:pt x="2689986" y="157480"/>
                  </a:lnTo>
                  <a:lnTo>
                    <a:pt x="3102863" y="163830"/>
                  </a:lnTo>
                  <a:lnTo>
                    <a:pt x="3095879" y="227330"/>
                  </a:lnTo>
                  <a:lnTo>
                    <a:pt x="3124834" y="227330"/>
                  </a:lnTo>
                  <a:lnTo>
                    <a:pt x="3130296" y="163830"/>
                  </a:lnTo>
                  <a:lnTo>
                    <a:pt x="4368673" y="163830"/>
                  </a:lnTo>
                  <a:lnTo>
                    <a:pt x="3984879" y="157480"/>
                  </a:lnTo>
                  <a:lnTo>
                    <a:pt x="3962780" y="97790"/>
                  </a:lnTo>
                  <a:close/>
                </a:path>
                <a:path w="6474459" h="588010">
                  <a:moveTo>
                    <a:pt x="3561079" y="163830"/>
                  </a:moveTo>
                  <a:lnTo>
                    <a:pt x="3532124" y="163830"/>
                  </a:lnTo>
                  <a:lnTo>
                    <a:pt x="3537584" y="227330"/>
                  </a:lnTo>
                  <a:lnTo>
                    <a:pt x="3572002" y="227330"/>
                  </a:lnTo>
                  <a:lnTo>
                    <a:pt x="3561079" y="163830"/>
                  </a:lnTo>
                  <a:close/>
                </a:path>
                <a:path w="6474459" h="588010">
                  <a:moveTo>
                    <a:pt x="4759452" y="104140"/>
                  </a:moveTo>
                  <a:lnTo>
                    <a:pt x="4736083" y="104140"/>
                  </a:lnTo>
                  <a:lnTo>
                    <a:pt x="4770501" y="163830"/>
                  </a:lnTo>
                  <a:lnTo>
                    <a:pt x="3561079" y="163830"/>
                  </a:lnTo>
                  <a:lnTo>
                    <a:pt x="3955923" y="170180"/>
                  </a:lnTo>
                  <a:lnTo>
                    <a:pt x="3973829" y="227330"/>
                  </a:lnTo>
                  <a:lnTo>
                    <a:pt x="4002658" y="227330"/>
                  </a:lnTo>
                  <a:lnTo>
                    <a:pt x="3984879" y="170180"/>
                  </a:lnTo>
                  <a:lnTo>
                    <a:pt x="5166741" y="170180"/>
                  </a:lnTo>
                  <a:lnTo>
                    <a:pt x="4799330" y="163830"/>
                  </a:lnTo>
                  <a:lnTo>
                    <a:pt x="4759452" y="104140"/>
                  </a:lnTo>
                  <a:close/>
                </a:path>
                <a:path w="6474459" h="588010">
                  <a:moveTo>
                    <a:pt x="1835530" y="149860"/>
                  </a:moveTo>
                  <a:lnTo>
                    <a:pt x="1806702" y="149860"/>
                  </a:lnTo>
                  <a:lnTo>
                    <a:pt x="1766824" y="220980"/>
                  </a:lnTo>
                  <a:lnTo>
                    <a:pt x="1795652" y="220980"/>
                  </a:lnTo>
                  <a:lnTo>
                    <a:pt x="1835530" y="149860"/>
                  </a:lnTo>
                  <a:close/>
                </a:path>
                <a:path w="6474459" h="588010">
                  <a:moveTo>
                    <a:pt x="3543173" y="25400"/>
                  </a:moveTo>
                  <a:lnTo>
                    <a:pt x="2717546" y="25400"/>
                  </a:lnTo>
                  <a:lnTo>
                    <a:pt x="3108325" y="31750"/>
                  </a:lnTo>
                  <a:lnTo>
                    <a:pt x="3108325" y="85090"/>
                  </a:lnTo>
                  <a:lnTo>
                    <a:pt x="2264791" y="85090"/>
                  </a:lnTo>
                  <a:lnTo>
                    <a:pt x="2677668" y="91440"/>
                  </a:lnTo>
                  <a:lnTo>
                    <a:pt x="2661157" y="149860"/>
                  </a:lnTo>
                  <a:lnTo>
                    <a:pt x="1835530" y="149860"/>
                  </a:lnTo>
                  <a:lnTo>
                    <a:pt x="2208529" y="157480"/>
                  </a:lnTo>
                  <a:lnTo>
                    <a:pt x="2179574" y="220980"/>
                  </a:lnTo>
                  <a:lnTo>
                    <a:pt x="2208529" y="220980"/>
                  </a:lnTo>
                  <a:lnTo>
                    <a:pt x="2235962" y="157480"/>
                  </a:lnTo>
                  <a:lnTo>
                    <a:pt x="3102863" y="157480"/>
                  </a:lnTo>
                  <a:lnTo>
                    <a:pt x="2689986" y="149860"/>
                  </a:lnTo>
                  <a:lnTo>
                    <a:pt x="2706497" y="91440"/>
                  </a:lnTo>
                  <a:lnTo>
                    <a:pt x="3526662" y="91440"/>
                  </a:lnTo>
                  <a:lnTo>
                    <a:pt x="3137280" y="85090"/>
                  </a:lnTo>
                  <a:lnTo>
                    <a:pt x="3137280" y="31750"/>
                  </a:lnTo>
                  <a:lnTo>
                    <a:pt x="3916045" y="31750"/>
                  </a:lnTo>
                  <a:lnTo>
                    <a:pt x="3543173" y="25400"/>
                  </a:lnTo>
                  <a:close/>
                </a:path>
                <a:path w="6474459" h="588010">
                  <a:moveTo>
                    <a:pt x="2299207" y="12700"/>
                  </a:moveTo>
                  <a:lnTo>
                    <a:pt x="1502537" y="12700"/>
                  </a:lnTo>
                  <a:lnTo>
                    <a:pt x="2264791" y="19050"/>
                  </a:lnTo>
                  <a:lnTo>
                    <a:pt x="2242819" y="78740"/>
                  </a:lnTo>
                  <a:lnTo>
                    <a:pt x="1451737" y="78740"/>
                  </a:lnTo>
                  <a:lnTo>
                    <a:pt x="1846579" y="85090"/>
                  </a:lnTo>
                  <a:lnTo>
                    <a:pt x="1812163" y="143510"/>
                  </a:lnTo>
                  <a:lnTo>
                    <a:pt x="544956" y="143510"/>
                  </a:lnTo>
                  <a:lnTo>
                    <a:pt x="912240" y="149860"/>
                  </a:lnTo>
                  <a:lnTo>
                    <a:pt x="848994" y="214630"/>
                  </a:lnTo>
                  <a:lnTo>
                    <a:pt x="883412" y="214630"/>
                  </a:lnTo>
                  <a:lnTo>
                    <a:pt x="946657" y="149860"/>
                  </a:lnTo>
                  <a:lnTo>
                    <a:pt x="2208529" y="149860"/>
                  </a:lnTo>
                  <a:lnTo>
                    <a:pt x="1841118" y="143510"/>
                  </a:lnTo>
                  <a:lnTo>
                    <a:pt x="1880997" y="85090"/>
                  </a:lnTo>
                  <a:lnTo>
                    <a:pt x="2677668" y="85090"/>
                  </a:lnTo>
                  <a:lnTo>
                    <a:pt x="2270379" y="78740"/>
                  </a:lnTo>
                  <a:lnTo>
                    <a:pt x="2293747" y="19050"/>
                  </a:lnTo>
                  <a:lnTo>
                    <a:pt x="2695575" y="19050"/>
                  </a:lnTo>
                  <a:lnTo>
                    <a:pt x="2299207" y="12700"/>
                  </a:lnTo>
                  <a:close/>
                </a:path>
                <a:path w="6474459" h="588010">
                  <a:moveTo>
                    <a:pt x="1399413" y="149860"/>
                  </a:moveTo>
                  <a:lnTo>
                    <a:pt x="1364996" y="149860"/>
                  </a:lnTo>
                  <a:lnTo>
                    <a:pt x="1314068" y="214630"/>
                  </a:lnTo>
                  <a:lnTo>
                    <a:pt x="1348486" y="214630"/>
                  </a:lnTo>
                  <a:lnTo>
                    <a:pt x="1399413" y="149860"/>
                  </a:lnTo>
                  <a:close/>
                </a:path>
                <a:path w="6474459" h="588010">
                  <a:moveTo>
                    <a:pt x="5498337" y="45720"/>
                  </a:moveTo>
                  <a:lnTo>
                    <a:pt x="5098033" y="45720"/>
                  </a:lnTo>
                  <a:lnTo>
                    <a:pt x="5481828" y="52070"/>
                  </a:lnTo>
                  <a:lnTo>
                    <a:pt x="5532755" y="104140"/>
                  </a:lnTo>
                  <a:lnTo>
                    <a:pt x="4759452" y="104140"/>
                  </a:lnTo>
                  <a:lnTo>
                    <a:pt x="5120005" y="110490"/>
                  </a:lnTo>
                  <a:lnTo>
                    <a:pt x="5166741" y="170180"/>
                  </a:lnTo>
                  <a:lnTo>
                    <a:pt x="5188838" y="170180"/>
                  </a:lnTo>
                  <a:lnTo>
                    <a:pt x="5143373" y="110490"/>
                  </a:lnTo>
                  <a:lnTo>
                    <a:pt x="5934583" y="110490"/>
                  </a:lnTo>
                  <a:lnTo>
                    <a:pt x="5556123" y="104140"/>
                  </a:lnTo>
                  <a:lnTo>
                    <a:pt x="5510783" y="52070"/>
                  </a:lnTo>
                  <a:lnTo>
                    <a:pt x="5894705" y="52070"/>
                  </a:lnTo>
                  <a:lnTo>
                    <a:pt x="5498337" y="45720"/>
                  </a:lnTo>
                  <a:close/>
                </a:path>
                <a:path w="6474459" h="588010">
                  <a:moveTo>
                    <a:pt x="5567172" y="110490"/>
                  </a:moveTo>
                  <a:lnTo>
                    <a:pt x="5538343" y="110490"/>
                  </a:lnTo>
                  <a:lnTo>
                    <a:pt x="5596128" y="170180"/>
                  </a:lnTo>
                  <a:lnTo>
                    <a:pt x="5619496" y="170180"/>
                  </a:lnTo>
                  <a:lnTo>
                    <a:pt x="5567172" y="110490"/>
                  </a:lnTo>
                  <a:close/>
                </a:path>
                <a:path w="6474459" h="588010">
                  <a:moveTo>
                    <a:pt x="5091176" y="39370"/>
                  </a:moveTo>
                  <a:lnTo>
                    <a:pt x="4341241" y="39370"/>
                  </a:lnTo>
                  <a:lnTo>
                    <a:pt x="4696206" y="45720"/>
                  </a:lnTo>
                  <a:lnTo>
                    <a:pt x="4730623" y="97790"/>
                  </a:lnTo>
                  <a:lnTo>
                    <a:pt x="3962780" y="97790"/>
                  </a:lnTo>
                  <a:lnTo>
                    <a:pt x="4341241" y="104140"/>
                  </a:lnTo>
                  <a:lnTo>
                    <a:pt x="4368673" y="163830"/>
                  </a:lnTo>
                  <a:lnTo>
                    <a:pt x="4392168" y="163830"/>
                  </a:lnTo>
                  <a:lnTo>
                    <a:pt x="4368673" y="104140"/>
                  </a:lnTo>
                  <a:lnTo>
                    <a:pt x="5114417" y="104140"/>
                  </a:lnTo>
                  <a:lnTo>
                    <a:pt x="4753991" y="97790"/>
                  </a:lnTo>
                  <a:lnTo>
                    <a:pt x="4725034" y="45720"/>
                  </a:lnTo>
                  <a:lnTo>
                    <a:pt x="5476367" y="45720"/>
                  </a:lnTo>
                  <a:lnTo>
                    <a:pt x="5091176" y="39370"/>
                  </a:lnTo>
                  <a:close/>
                </a:path>
                <a:path w="6474459" h="588010">
                  <a:moveTo>
                    <a:pt x="3137280" y="91440"/>
                  </a:moveTo>
                  <a:lnTo>
                    <a:pt x="3108325" y="91440"/>
                  </a:lnTo>
                  <a:lnTo>
                    <a:pt x="3102863" y="157480"/>
                  </a:lnTo>
                  <a:lnTo>
                    <a:pt x="3130296" y="157480"/>
                  </a:lnTo>
                  <a:lnTo>
                    <a:pt x="3137280" y="91440"/>
                  </a:lnTo>
                  <a:close/>
                </a:path>
                <a:path w="6474459" h="588010">
                  <a:moveTo>
                    <a:pt x="4334383" y="31750"/>
                  </a:moveTo>
                  <a:lnTo>
                    <a:pt x="3550030" y="31750"/>
                  </a:lnTo>
                  <a:lnTo>
                    <a:pt x="3921505" y="39370"/>
                  </a:lnTo>
                  <a:lnTo>
                    <a:pt x="3933952" y="91440"/>
                  </a:lnTo>
                  <a:lnTo>
                    <a:pt x="3137280" y="91440"/>
                  </a:lnTo>
                  <a:lnTo>
                    <a:pt x="3526662" y="97790"/>
                  </a:lnTo>
                  <a:lnTo>
                    <a:pt x="3532124" y="157480"/>
                  </a:lnTo>
                  <a:lnTo>
                    <a:pt x="3561079" y="157480"/>
                  </a:lnTo>
                  <a:lnTo>
                    <a:pt x="3555492" y="97790"/>
                  </a:lnTo>
                  <a:lnTo>
                    <a:pt x="4334383" y="97790"/>
                  </a:lnTo>
                  <a:lnTo>
                    <a:pt x="3962780" y="91440"/>
                  </a:lnTo>
                  <a:lnTo>
                    <a:pt x="3945001" y="39370"/>
                  </a:lnTo>
                  <a:lnTo>
                    <a:pt x="4690745" y="39370"/>
                  </a:lnTo>
                  <a:lnTo>
                    <a:pt x="4334383" y="31750"/>
                  </a:lnTo>
                  <a:close/>
                </a:path>
                <a:path w="6474459" h="588010">
                  <a:moveTo>
                    <a:pt x="2264791" y="85090"/>
                  </a:moveTo>
                  <a:lnTo>
                    <a:pt x="2235962" y="85090"/>
                  </a:lnTo>
                  <a:lnTo>
                    <a:pt x="2208529" y="149860"/>
                  </a:lnTo>
                  <a:lnTo>
                    <a:pt x="2242819" y="149860"/>
                  </a:lnTo>
                  <a:lnTo>
                    <a:pt x="2264791" y="85090"/>
                  </a:lnTo>
                  <a:close/>
                </a:path>
                <a:path w="6474459" h="588010">
                  <a:moveTo>
                    <a:pt x="1451737" y="78740"/>
                  </a:moveTo>
                  <a:lnTo>
                    <a:pt x="1422780" y="78740"/>
                  </a:lnTo>
                  <a:lnTo>
                    <a:pt x="1370456" y="143510"/>
                  </a:lnTo>
                  <a:lnTo>
                    <a:pt x="1404874" y="143510"/>
                  </a:lnTo>
                  <a:lnTo>
                    <a:pt x="1451737" y="78740"/>
                  </a:lnTo>
                  <a:close/>
                </a:path>
                <a:path w="6474459" h="588010">
                  <a:moveTo>
                    <a:pt x="1915414" y="19050"/>
                  </a:moveTo>
                  <a:lnTo>
                    <a:pt x="1886457" y="19050"/>
                  </a:lnTo>
                  <a:lnTo>
                    <a:pt x="1852040" y="71120"/>
                  </a:lnTo>
                  <a:lnTo>
                    <a:pt x="626110" y="71120"/>
                  </a:lnTo>
                  <a:lnTo>
                    <a:pt x="986536" y="78740"/>
                  </a:lnTo>
                  <a:lnTo>
                    <a:pt x="923289" y="137160"/>
                  </a:lnTo>
                  <a:lnTo>
                    <a:pt x="952246" y="137160"/>
                  </a:lnTo>
                  <a:lnTo>
                    <a:pt x="1015491" y="78740"/>
                  </a:lnTo>
                  <a:lnTo>
                    <a:pt x="1880997" y="78740"/>
                  </a:lnTo>
                  <a:lnTo>
                    <a:pt x="1915414" y="19050"/>
                  </a:lnTo>
                  <a:close/>
                </a:path>
                <a:path w="6474459" h="588010">
                  <a:moveTo>
                    <a:pt x="5098033" y="45720"/>
                  </a:moveTo>
                  <a:lnTo>
                    <a:pt x="5074538" y="45720"/>
                  </a:lnTo>
                  <a:lnTo>
                    <a:pt x="5114417" y="104140"/>
                  </a:lnTo>
                  <a:lnTo>
                    <a:pt x="5137911" y="104140"/>
                  </a:lnTo>
                  <a:lnTo>
                    <a:pt x="5098033" y="45720"/>
                  </a:lnTo>
                  <a:close/>
                </a:path>
                <a:path w="6474459" h="588010">
                  <a:moveTo>
                    <a:pt x="4341241" y="39370"/>
                  </a:moveTo>
                  <a:lnTo>
                    <a:pt x="4312284" y="39370"/>
                  </a:lnTo>
                  <a:lnTo>
                    <a:pt x="4334383" y="97790"/>
                  </a:lnTo>
                  <a:lnTo>
                    <a:pt x="4363211" y="97790"/>
                  </a:lnTo>
                  <a:lnTo>
                    <a:pt x="4341241" y="39370"/>
                  </a:lnTo>
                  <a:close/>
                </a:path>
                <a:path w="6474459" h="588010">
                  <a:moveTo>
                    <a:pt x="3550030" y="31750"/>
                  </a:moveTo>
                  <a:lnTo>
                    <a:pt x="3521075" y="31750"/>
                  </a:lnTo>
                  <a:lnTo>
                    <a:pt x="3526662" y="91440"/>
                  </a:lnTo>
                  <a:lnTo>
                    <a:pt x="3555492" y="91440"/>
                  </a:lnTo>
                  <a:lnTo>
                    <a:pt x="3550030" y="31750"/>
                  </a:lnTo>
                  <a:close/>
                </a:path>
                <a:path w="6474459" h="588010">
                  <a:moveTo>
                    <a:pt x="3137280" y="19050"/>
                  </a:moveTo>
                  <a:lnTo>
                    <a:pt x="2293747" y="19050"/>
                  </a:lnTo>
                  <a:lnTo>
                    <a:pt x="2695575" y="25400"/>
                  </a:lnTo>
                  <a:lnTo>
                    <a:pt x="2677668" y="85090"/>
                  </a:lnTo>
                  <a:lnTo>
                    <a:pt x="2706497" y="85090"/>
                  </a:lnTo>
                  <a:lnTo>
                    <a:pt x="2717546" y="25400"/>
                  </a:lnTo>
                  <a:lnTo>
                    <a:pt x="3521075" y="25400"/>
                  </a:lnTo>
                  <a:lnTo>
                    <a:pt x="3137280" y="19050"/>
                  </a:lnTo>
                  <a:close/>
                </a:path>
                <a:path w="6474459" h="588010">
                  <a:moveTo>
                    <a:pt x="1502537" y="12700"/>
                  </a:moveTo>
                  <a:lnTo>
                    <a:pt x="1473707" y="12700"/>
                  </a:lnTo>
                  <a:lnTo>
                    <a:pt x="1428241" y="71120"/>
                  </a:lnTo>
                  <a:lnTo>
                    <a:pt x="1457198" y="71120"/>
                  </a:lnTo>
                  <a:lnTo>
                    <a:pt x="1502537" y="12700"/>
                  </a:lnTo>
                  <a:close/>
                </a:path>
                <a:path w="6474459" h="588010">
                  <a:moveTo>
                    <a:pt x="1078738" y="12700"/>
                  </a:moveTo>
                  <a:lnTo>
                    <a:pt x="1049909" y="12700"/>
                  </a:lnTo>
                  <a:lnTo>
                    <a:pt x="992124" y="64770"/>
                  </a:lnTo>
                  <a:lnTo>
                    <a:pt x="1020952" y="64770"/>
                  </a:lnTo>
                  <a:lnTo>
                    <a:pt x="1078738" y="12700"/>
                  </a:lnTo>
                  <a:close/>
                </a:path>
                <a:path w="6474459" h="588010">
                  <a:moveTo>
                    <a:pt x="1473707" y="6350"/>
                  </a:moveTo>
                  <a:lnTo>
                    <a:pt x="700404" y="6350"/>
                  </a:lnTo>
                  <a:lnTo>
                    <a:pt x="1482598" y="12700"/>
                  </a:lnTo>
                  <a:lnTo>
                    <a:pt x="2270379" y="12700"/>
                  </a:lnTo>
                  <a:lnTo>
                    <a:pt x="1473707" y="6350"/>
                  </a:lnTo>
                  <a:close/>
                </a:path>
              </a:pathLst>
            </a:custGeom>
            <a:solidFill>
              <a:srgbClr val="87B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9163" y="5548884"/>
              <a:ext cx="71627" cy="8686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6136" y="5548884"/>
              <a:ext cx="71627" cy="8686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22063" y="5548884"/>
              <a:ext cx="77724" cy="8686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925567" y="1208531"/>
              <a:ext cx="4897120" cy="3215640"/>
            </a:xfrm>
            <a:custGeom>
              <a:avLst/>
              <a:gdLst/>
              <a:ahLst/>
              <a:cxnLst/>
              <a:rect l="l" t="t" r="r" b="b"/>
              <a:pathLst>
                <a:path w="4897120" h="3215640">
                  <a:moveTo>
                    <a:pt x="4610735" y="0"/>
                  </a:moveTo>
                  <a:lnTo>
                    <a:pt x="287274" y="0"/>
                  </a:lnTo>
                  <a:lnTo>
                    <a:pt x="240160" y="4202"/>
                  </a:lnTo>
                  <a:lnTo>
                    <a:pt x="195657" y="16354"/>
                  </a:lnTo>
                  <a:lnTo>
                    <a:pt x="154317" y="35771"/>
                  </a:lnTo>
                  <a:lnTo>
                    <a:pt x="116695" y="61768"/>
                  </a:lnTo>
                  <a:lnTo>
                    <a:pt x="83343" y="93662"/>
                  </a:lnTo>
                  <a:lnTo>
                    <a:pt x="54815" y="130768"/>
                  </a:lnTo>
                  <a:lnTo>
                    <a:pt x="31663" y="172401"/>
                  </a:lnTo>
                  <a:lnTo>
                    <a:pt x="14441" y="217879"/>
                  </a:lnTo>
                  <a:lnTo>
                    <a:pt x="3702" y="266515"/>
                  </a:lnTo>
                  <a:lnTo>
                    <a:pt x="0" y="317626"/>
                  </a:lnTo>
                  <a:lnTo>
                    <a:pt x="0" y="2896488"/>
                  </a:lnTo>
                  <a:lnTo>
                    <a:pt x="3702" y="2948013"/>
                  </a:lnTo>
                  <a:lnTo>
                    <a:pt x="14441" y="2996980"/>
                  </a:lnTo>
                  <a:lnTo>
                    <a:pt x="31663" y="3042715"/>
                  </a:lnTo>
                  <a:lnTo>
                    <a:pt x="54815" y="3084542"/>
                  </a:lnTo>
                  <a:lnTo>
                    <a:pt x="83343" y="3121786"/>
                  </a:lnTo>
                  <a:lnTo>
                    <a:pt x="116695" y="3153773"/>
                  </a:lnTo>
                  <a:lnTo>
                    <a:pt x="154317" y="3179827"/>
                  </a:lnTo>
                  <a:lnTo>
                    <a:pt x="195657" y="3199273"/>
                  </a:lnTo>
                  <a:lnTo>
                    <a:pt x="240160" y="3211435"/>
                  </a:lnTo>
                  <a:lnTo>
                    <a:pt x="287274" y="3215640"/>
                  </a:lnTo>
                  <a:lnTo>
                    <a:pt x="4610735" y="3215640"/>
                  </a:lnTo>
                  <a:lnTo>
                    <a:pt x="4657470" y="3211435"/>
                  </a:lnTo>
                  <a:lnTo>
                    <a:pt x="4701670" y="3199273"/>
                  </a:lnTo>
                  <a:lnTo>
                    <a:pt x="4742773" y="3179827"/>
                  </a:lnTo>
                  <a:lnTo>
                    <a:pt x="4780218" y="3153773"/>
                  </a:lnTo>
                  <a:lnTo>
                    <a:pt x="4813442" y="3121786"/>
                  </a:lnTo>
                  <a:lnTo>
                    <a:pt x="4841886" y="3084542"/>
                  </a:lnTo>
                  <a:lnTo>
                    <a:pt x="4864986" y="3042715"/>
                  </a:lnTo>
                  <a:lnTo>
                    <a:pt x="4882181" y="2996980"/>
                  </a:lnTo>
                  <a:lnTo>
                    <a:pt x="4892910" y="2948013"/>
                  </a:lnTo>
                  <a:lnTo>
                    <a:pt x="4896612" y="2896488"/>
                  </a:lnTo>
                  <a:lnTo>
                    <a:pt x="4896612" y="317626"/>
                  </a:lnTo>
                  <a:lnTo>
                    <a:pt x="4892910" y="266515"/>
                  </a:lnTo>
                  <a:lnTo>
                    <a:pt x="4882181" y="217879"/>
                  </a:lnTo>
                  <a:lnTo>
                    <a:pt x="4864986" y="172401"/>
                  </a:lnTo>
                  <a:lnTo>
                    <a:pt x="4841886" y="130768"/>
                  </a:lnTo>
                  <a:lnTo>
                    <a:pt x="4813442" y="93662"/>
                  </a:lnTo>
                  <a:lnTo>
                    <a:pt x="4780218" y="61768"/>
                  </a:lnTo>
                  <a:lnTo>
                    <a:pt x="4742773" y="35771"/>
                  </a:lnTo>
                  <a:lnTo>
                    <a:pt x="4701670" y="16354"/>
                  </a:lnTo>
                  <a:lnTo>
                    <a:pt x="4657470" y="4202"/>
                  </a:lnTo>
                  <a:lnTo>
                    <a:pt x="4610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093208" y="1312163"/>
              <a:ext cx="4556760" cy="2992120"/>
            </a:xfrm>
            <a:custGeom>
              <a:avLst/>
              <a:gdLst/>
              <a:ahLst/>
              <a:cxnLst/>
              <a:rect l="l" t="t" r="r" b="b"/>
              <a:pathLst>
                <a:path w="4556759" h="2992120">
                  <a:moveTo>
                    <a:pt x="4256786" y="0"/>
                  </a:moveTo>
                  <a:lnTo>
                    <a:pt x="304291" y="0"/>
                  </a:lnTo>
                  <a:lnTo>
                    <a:pt x="259677" y="3678"/>
                  </a:lnTo>
                  <a:lnTo>
                    <a:pt x="216977" y="14336"/>
                  </a:lnTo>
                  <a:lnTo>
                    <a:pt x="176684" y="31409"/>
                  </a:lnTo>
                  <a:lnTo>
                    <a:pt x="139290" y="54334"/>
                  </a:lnTo>
                  <a:lnTo>
                    <a:pt x="105286" y="82545"/>
                  </a:lnTo>
                  <a:lnTo>
                    <a:pt x="75164" y="115478"/>
                  </a:lnTo>
                  <a:lnTo>
                    <a:pt x="49416" y="152568"/>
                  </a:lnTo>
                  <a:lnTo>
                    <a:pt x="28534" y="193252"/>
                  </a:lnTo>
                  <a:lnTo>
                    <a:pt x="13009" y="236964"/>
                  </a:lnTo>
                  <a:lnTo>
                    <a:pt x="3334" y="283140"/>
                  </a:lnTo>
                  <a:lnTo>
                    <a:pt x="0" y="331215"/>
                  </a:lnTo>
                  <a:lnTo>
                    <a:pt x="0" y="2654173"/>
                  </a:lnTo>
                  <a:lnTo>
                    <a:pt x="3334" y="2703796"/>
                  </a:lnTo>
                  <a:lnTo>
                    <a:pt x="13009" y="2751239"/>
                  </a:lnTo>
                  <a:lnTo>
                    <a:pt x="28534" y="2795965"/>
                  </a:lnTo>
                  <a:lnTo>
                    <a:pt x="49416" y="2837439"/>
                  </a:lnTo>
                  <a:lnTo>
                    <a:pt x="75164" y="2875123"/>
                  </a:lnTo>
                  <a:lnTo>
                    <a:pt x="105286" y="2908482"/>
                  </a:lnTo>
                  <a:lnTo>
                    <a:pt x="139290" y="2936978"/>
                  </a:lnTo>
                  <a:lnTo>
                    <a:pt x="176684" y="2960076"/>
                  </a:lnTo>
                  <a:lnTo>
                    <a:pt x="216977" y="2977238"/>
                  </a:lnTo>
                  <a:lnTo>
                    <a:pt x="259677" y="2987929"/>
                  </a:lnTo>
                  <a:lnTo>
                    <a:pt x="304291" y="2991612"/>
                  </a:lnTo>
                  <a:lnTo>
                    <a:pt x="4256786" y="2991612"/>
                  </a:lnTo>
                  <a:lnTo>
                    <a:pt x="4301614" y="2987929"/>
                  </a:lnTo>
                  <a:lnTo>
                    <a:pt x="4344234" y="2977238"/>
                  </a:lnTo>
                  <a:lnTo>
                    <a:pt x="4373467" y="2964688"/>
                  </a:lnTo>
                  <a:lnTo>
                    <a:pt x="304291" y="2964688"/>
                  </a:lnTo>
                  <a:lnTo>
                    <a:pt x="258596" y="2960148"/>
                  </a:lnTo>
                  <a:lnTo>
                    <a:pt x="215211" y="2947391"/>
                  </a:lnTo>
                  <a:lnTo>
                    <a:pt x="175014" y="2927709"/>
                  </a:lnTo>
                  <a:lnTo>
                    <a:pt x="138883" y="2902395"/>
                  </a:lnTo>
                  <a:lnTo>
                    <a:pt x="107695" y="2872740"/>
                  </a:lnTo>
                  <a:lnTo>
                    <a:pt x="80110" y="2837536"/>
                  </a:lnTo>
                  <a:lnTo>
                    <a:pt x="56755" y="2797157"/>
                  </a:lnTo>
                  <a:lnTo>
                    <a:pt x="38722" y="2752523"/>
                  </a:lnTo>
                  <a:lnTo>
                    <a:pt x="27102" y="2704555"/>
                  </a:lnTo>
                  <a:lnTo>
                    <a:pt x="22987" y="2654173"/>
                  </a:lnTo>
                  <a:lnTo>
                    <a:pt x="22987" y="331215"/>
                  </a:lnTo>
                  <a:lnTo>
                    <a:pt x="27102" y="283870"/>
                  </a:lnTo>
                  <a:lnTo>
                    <a:pt x="38722" y="237744"/>
                  </a:lnTo>
                  <a:lnTo>
                    <a:pt x="56755" y="194056"/>
                  </a:lnTo>
                  <a:lnTo>
                    <a:pt x="80110" y="154025"/>
                  </a:lnTo>
                  <a:lnTo>
                    <a:pt x="107695" y="118872"/>
                  </a:lnTo>
                  <a:lnTo>
                    <a:pt x="138883" y="86778"/>
                  </a:lnTo>
                  <a:lnTo>
                    <a:pt x="175014" y="61159"/>
                  </a:lnTo>
                  <a:lnTo>
                    <a:pt x="215211" y="42391"/>
                  </a:lnTo>
                  <a:lnTo>
                    <a:pt x="258596" y="30853"/>
                  </a:lnTo>
                  <a:lnTo>
                    <a:pt x="304291" y="26924"/>
                  </a:lnTo>
                  <a:lnTo>
                    <a:pt x="4373706" y="26924"/>
                  </a:lnTo>
                  <a:lnTo>
                    <a:pt x="4344234" y="14336"/>
                  </a:lnTo>
                  <a:lnTo>
                    <a:pt x="4301614" y="3678"/>
                  </a:lnTo>
                  <a:lnTo>
                    <a:pt x="4256786" y="0"/>
                  </a:lnTo>
                  <a:close/>
                </a:path>
                <a:path w="4556759" h="2992120">
                  <a:moveTo>
                    <a:pt x="4373706" y="26924"/>
                  </a:moveTo>
                  <a:lnTo>
                    <a:pt x="4256786" y="26924"/>
                  </a:lnTo>
                  <a:lnTo>
                    <a:pt x="4302431" y="30853"/>
                  </a:lnTo>
                  <a:lnTo>
                    <a:pt x="4344858" y="42391"/>
                  </a:lnTo>
                  <a:lnTo>
                    <a:pt x="4384262" y="61159"/>
                  </a:lnTo>
                  <a:lnTo>
                    <a:pt x="4420837" y="86778"/>
                  </a:lnTo>
                  <a:lnTo>
                    <a:pt x="4454778" y="118872"/>
                  </a:lnTo>
                  <a:lnTo>
                    <a:pt x="4481039" y="154025"/>
                  </a:lnTo>
                  <a:lnTo>
                    <a:pt x="4502557" y="194056"/>
                  </a:lnTo>
                  <a:lnTo>
                    <a:pt x="4518704" y="237744"/>
                  </a:lnTo>
                  <a:lnTo>
                    <a:pt x="4528853" y="283870"/>
                  </a:lnTo>
                  <a:lnTo>
                    <a:pt x="4532375" y="331215"/>
                  </a:lnTo>
                  <a:lnTo>
                    <a:pt x="4532375" y="2654173"/>
                  </a:lnTo>
                  <a:lnTo>
                    <a:pt x="4528853" y="2704555"/>
                  </a:lnTo>
                  <a:lnTo>
                    <a:pt x="4518704" y="2752523"/>
                  </a:lnTo>
                  <a:lnTo>
                    <a:pt x="4502557" y="2797157"/>
                  </a:lnTo>
                  <a:lnTo>
                    <a:pt x="4481039" y="2837536"/>
                  </a:lnTo>
                  <a:lnTo>
                    <a:pt x="4454778" y="2872740"/>
                  </a:lnTo>
                  <a:lnTo>
                    <a:pt x="4420837" y="2902395"/>
                  </a:lnTo>
                  <a:lnTo>
                    <a:pt x="4384262" y="2927709"/>
                  </a:lnTo>
                  <a:lnTo>
                    <a:pt x="4344858" y="2947391"/>
                  </a:lnTo>
                  <a:lnTo>
                    <a:pt x="4302431" y="2960148"/>
                  </a:lnTo>
                  <a:lnTo>
                    <a:pt x="4256786" y="2964688"/>
                  </a:lnTo>
                  <a:lnTo>
                    <a:pt x="4373467" y="2964688"/>
                  </a:lnTo>
                  <a:lnTo>
                    <a:pt x="4421107" y="2936978"/>
                  </a:lnTo>
                  <a:lnTo>
                    <a:pt x="4454492" y="2908482"/>
                  </a:lnTo>
                  <a:lnTo>
                    <a:pt x="4483932" y="2875123"/>
                  </a:lnTo>
                  <a:lnTo>
                    <a:pt x="4508993" y="2837439"/>
                  </a:lnTo>
                  <a:lnTo>
                    <a:pt x="4529240" y="2795965"/>
                  </a:lnTo>
                  <a:lnTo>
                    <a:pt x="4544239" y="2751239"/>
                  </a:lnTo>
                  <a:lnTo>
                    <a:pt x="4553557" y="2703796"/>
                  </a:lnTo>
                  <a:lnTo>
                    <a:pt x="4556760" y="2654173"/>
                  </a:lnTo>
                  <a:lnTo>
                    <a:pt x="4556760" y="331215"/>
                  </a:lnTo>
                  <a:lnTo>
                    <a:pt x="4553557" y="283140"/>
                  </a:lnTo>
                  <a:lnTo>
                    <a:pt x="4544239" y="236964"/>
                  </a:lnTo>
                  <a:lnTo>
                    <a:pt x="4529240" y="193252"/>
                  </a:lnTo>
                  <a:lnTo>
                    <a:pt x="4508993" y="152568"/>
                  </a:lnTo>
                  <a:lnTo>
                    <a:pt x="4483932" y="115478"/>
                  </a:lnTo>
                  <a:lnTo>
                    <a:pt x="4454492" y="82545"/>
                  </a:lnTo>
                  <a:lnTo>
                    <a:pt x="4421107" y="54334"/>
                  </a:lnTo>
                  <a:lnTo>
                    <a:pt x="4384209" y="31409"/>
                  </a:lnTo>
                  <a:lnTo>
                    <a:pt x="4373706" y="26924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093208" y="1312163"/>
              <a:ext cx="4556760" cy="2992120"/>
            </a:xfrm>
            <a:custGeom>
              <a:avLst/>
              <a:gdLst/>
              <a:ahLst/>
              <a:cxnLst/>
              <a:rect l="l" t="t" r="r" b="b"/>
              <a:pathLst>
                <a:path w="4556759" h="2992120">
                  <a:moveTo>
                    <a:pt x="4256786" y="26924"/>
                  </a:moveTo>
                  <a:lnTo>
                    <a:pt x="4302431" y="30853"/>
                  </a:lnTo>
                  <a:lnTo>
                    <a:pt x="4344858" y="42391"/>
                  </a:lnTo>
                  <a:lnTo>
                    <a:pt x="4384262" y="61159"/>
                  </a:lnTo>
                  <a:lnTo>
                    <a:pt x="4420837" y="86778"/>
                  </a:lnTo>
                  <a:lnTo>
                    <a:pt x="4454778" y="118872"/>
                  </a:lnTo>
                  <a:lnTo>
                    <a:pt x="4481039" y="154025"/>
                  </a:lnTo>
                  <a:lnTo>
                    <a:pt x="4502557" y="194056"/>
                  </a:lnTo>
                  <a:lnTo>
                    <a:pt x="4518704" y="237744"/>
                  </a:lnTo>
                  <a:lnTo>
                    <a:pt x="4528853" y="283870"/>
                  </a:lnTo>
                  <a:lnTo>
                    <a:pt x="4532375" y="331215"/>
                  </a:lnTo>
                  <a:lnTo>
                    <a:pt x="4532375" y="2654173"/>
                  </a:lnTo>
                  <a:lnTo>
                    <a:pt x="4528853" y="2704555"/>
                  </a:lnTo>
                  <a:lnTo>
                    <a:pt x="4518704" y="2752523"/>
                  </a:lnTo>
                  <a:lnTo>
                    <a:pt x="4502557" y="2797157"/>
                  </a:lnTo>
                  <a:lnTo>
                    <a:pt x="4481039" y="2837536"/>
                  </a:lnTo>
                  <a:lnTo>
                    <a:pt x="4454778" y="2872740"/>
                  </a:lnTo>
                  <a:lnTo>
                    <a:pt x="4420837" y="2902395"/>
                  </a:lnTo>
                  <a:lnTo>
                    <a:pt x="4384262" y="2927709"/>
                  </a:lnTo>
                  <a:lnTo>
                    <a:pt x="4344858" y="2947391"/>
                  </a:lnTo>
                  <a:lnTo>
                    <a:pt x="4302431" y="2960148"/>
                  </a:lnTo>
                  <a:lnTo>
                    <a:pt x="4256786" y="2964688"/>
                  </a:lnTo>
                  <a:lnTo>
                    <a:pt x="304291" y="2964688"/>
                  </a:lnTo>
                  <a:lnTo>
                    <a:pt x="258596" y="2960148"/>
                  </a:lnTo>
                  <a:lnTo>
                    <a:pt x="215211" y="2947391"/>
                  </a:lnTo>
                  <a:lnTo>
                    <a:pt x="175014" y="2927709"/>
                  </a:lnTo>
                  <a:lnTo>
                    <a:pt x="138883" y="2902395"/>
                  </a:lnTo>
                  <a:lnTo>
                    <a:pt x="107695" y="2872740"/>
                  </a:lnTo>
                  <a:lnTo>
                    <a:pt x="80110" y="2837536"/>
                  </a:lnTo>
                  <a:lnTo>
                    <a:pt x="56755" y="2797157"/>
                  </a:lnTo>
                  <a:lnTo>
                    <a:pt x="38722" y="2752523"/>
                  </a:lnTo>
                  <a:lnTo>
                    <a:pt x="27102" y="2704555"/>
                  </a:lnTo>
                  <a:lnTo>
                    <a:pt x="22987" y="2654173"/>
                  </a:lnTo>
                  <a:lnTo>
                    <a:pt x="22987" y="331215"/>
                  </a:lnTo>
                  <a:lnTo>
                    <a:pt x="27102" y="283870"/>
                  </a:lnTo>
                  <a:lnTo>
                    <a:pt x="38722" y="237744"/>
                  </a:lnTo>
                  <a:lnTo>
                    <a:pt x="56755" y="194056"/>
                  </a:lnTo>
                  <a:lnTo>
                    <a:pt x="80110" y="154025"/>
                  </a:lnTo>
                  <a:lnTo>
                    <a:pt x="107695" y="118872"/>
                  </a:lnTo>
                  <a:lnTo>
                    <a:pt x="138883" y="86778"/>
                  </a:lnTo>
                  <a:lnTo>
                    <a:pt x="175014" y="61159"/>
                  </a:lnTo>
                  <a:lnTo>
                    <a:pt x="215211" y="42391"/>
                  </a:lnTo>
                  <a:lnTo>
                    <a:pt x="258596" y="30853"/>
                  </a:lnTo>
                  <a:lnTo>
                    <a:pt x="304291" y="26924"/>
                  </a:lnTo>
                  <a:lnTo>
                    <a:pt x="4256786" y="26924"/>
                  </a:lnTo>
                  <a:close/>
                </a:path>
                <a:path w="4556759" h="2992120">
                  <a:moveTo>
                    <a:pt x="304291" y="0"/>
                  </a:moveTo>
                  <a:lnTo>
                    <a:pt x="259677" y="3678"/>
                  </a:lnTo>
                  <a:lnTo>
                    <a:pt x="216977" y="14336"/>
                  </a:lnTo>
                  <a:lnTo>
                    <a:pt x="176684" y="31409"/>
                  </a:lnTo>
                  <a:lnTo>
                    <a:pt x="139290" y="54334"/>
                  </a:lnTo>
                  <a:lnTo>
                    <a:pt x="105286" y="82545"/>
                  </a:lnTo>
                  <a:lnTo>
                    <a:pt x="75164" y="115478"/>
                  </a:lnTo>
                  <a:lnTo>
                    <a:pt x="49416" y="152568"/>
                  </a:lnTo>
                  <a:lnTo>
                    <a:pt x="28534" y="193252"/>
                  </a:lnTo>
                  <a:lnTo>
                    <a:pt x="13009" y="236964"/>
                  </a:lnTo>
                  <a:lnTo>
                    <a:pt x="3334" y="283140"/>
                  </a:lnTo>
                  <a:lnTo>
                    <a:pt x="0" y="331215"/>
                  </a:lnTo>
                  <a:lnTo>
                    <a:pt x="0" y="2654173"/>
                  </a:lnTo>
                  <a:lnTo>
                    <a:pt x="3334" y="2703796"/>
                  </a:lnTo>
                  <a:lnTo>
                    <a:pt x="13009" y="2751239"/>
                  </a:lnTo>
                  <a:lnTo>
                    <a:pt x="28534" y="2795965"/>
                  </a:lnTo>
                  <a:lnTo>
                    <a:pt x="49416" y="2837439"/>
                  </a:lnTo>
                  <a:lnTo>
                    <a:pt x="75164" y="2875123"/>
                  </a:lnTo>
                  <a:lnTo>
                    <a:pt x="105286" y="2908482"/>
                  </a:lnTo>
                  <a:lnTo>
                    <a:pt x="139290" y="2936978"/>
                  </a:lnTo>
                  <a:lnTo>
                    <a:pt x="176684" y="2960076"/>
                  </a:lnTo>
                  <a:lnTo>
                    <a:pt x="216977" y="2977238"/>
                  </a:lnTo>
                  <a:lnTo>
                    <a:pt x="259677" y="2987929"/>
                  </a:lnTo>
                  <a:lnTo>
                    <a:pt x="304291" y="2991612"/>
                  </a:lnTo>
                  <a:lnTo>
                    <a:pt x="4256786" y="2991612"/>
                  </a:lnTo>
                  <a:lnTo>
                    <a:pt x="4301614" y="2987929"/>
                  </a:lnTo>
                  <a:lnTo>
                    <a:pt x="4344234" y="2977238"/>
                  </a:lnTo>
                  <a:lnTo>
                    <a:pt x="4384209" y="2960076"/>
                  </a:lnTo>
                  <a:lnTo>
                    <a:pt x="4421107" y="2936978"/>
                  </a:lnTo>
                  <a:lnTo>
                    <a:pt x="4454492" y="2908482"/>
                  </a:lnTo>
                  <a:lnTo>
                    <a:pt x="4483932" y="2875123"/>
                  </a:lnTo>
                  <a:lnTo>
                    <a:pt x="4508993" y="2837439"/>
                  </a:lnTo>
                  <a:lnTo>
                    <a:pt x="4529240" y="2795965"/>
                  </a:lnTo>
                  <a:lnTo>
                    <a:pt x="4544239" y="2751239"/>
                  </a:lnTo>
                  <a:lnTo>
                    <a:pt x="4553557" y="2703796"/>
                  </a:lnTo>
                  <a:lnTo>
                    <a:pt x="4556760" y="2654173"/>
                  </a:lnTo>
                  <a:lnTo>
                    <a:pt x="4556760" y="331215"/>
                  </a:lnTo>
                  <a:lnTo>
                    <a:pt x="4553557" y="283140"/>
                  </a:lnTo>
                  <a:lnTo>
                    <a:pt x="4544239" y="236964"/>
                  </a:lnTo>
                  <a:lnTo>
                    <a:pt x="4529240" y="193252"/>
                  </a:lnTo>
                  <a:lnTo>
                    <a:pt x="4508993" y="152568"/>
                  </a:lnTo>
                  <a:lnTo>
                    <a:pt x="4483932" y="115478"/>
                  </a:lnTo>
                  <a:lnTo>
                    <a:pt x="4454492" y="82545"/>
                  </a:lnTo>
                  <a:lnTo>
                    <a:pt x="4421107" y="54334"/>
                  </a:lnTo>
                  <a:lnTo>
                    <a:pt x="4384209" y="31409"/>
                  </a:lnTo>
                  <a:lnTo>
                    <a:pt x="4344234" y="14336"/>
                  </a:lnTo>
                  <a:lnTo>
                    <a:pt x="4301614" y="3678"/>
                  </a:lnTo>
                  <a:lnTo>
                    <a:pt x="4256786" y="0"/>
                  </a:lnTo>
                  <a:lnTo>
                    <a:pt x="304291" y="0"/>
                  </a:lnTo>
                  <a:close/>
                </a:path>
              </a:pathLst>
            </a:custGeom>
            <a:ln w="9525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925568" y="1208531"/>
              <a:ext cx="4898390" cy="3200400"/>
            </a:xfrm>
            <a:custGeom>
              <a:avLst/>
              <a:gdLst/>
              <a:ahLst/>
              <a:cxnLst/>
              <a:rect l="l" t="t" r="r" b="b"/>
              <a:pathLst>
                <a:path w="4898390" h="3200400">
                  <a:moveTo>
                    <a:pt x="167894" y="1702054"/>
                  </a:moveTo>
                  <a:lnTo>
                    <a:pt x="0" y="1510284"/>
                  </a:lnTo>
                  <a:lnTo>
                    <a:pt x="0" y="1675130"/>
                  </a:lnTo>
                  <a:lnTo>
                    <a:pt x="167894" y="1860550"/>
                  </a:lnTo>
                  <a:lnTo>
                    <a:pt x="167894" y="1702054"/>
                  </a:lnTo>
                  <a:close/>
                </a:path>
                <a:path w="4898390" h="3200400">
                  <a:moveTo>
                    <a:pt x="168021" y="1410843"/>
                  </a:moveTo>
                  <a:lnTo>
                    <a:pt x="0" y="1226820"/>
                  </a:lnTo>
                  <a:lnTo>
                    <a:pt x="0" y="1385443"/>
                  </a:lnTo>
                  <a:lnTo>
                    <a:pt x="168021" y="1575816"/>
                  </a:lnTo>
                  <a:lnTo>
                    <a:pt x="168021" y="1410843"/>
                  </a:lnTo>
                  <a:close/>
                </a:path>
                <a:path w="4898390" h="3200400">
                  <a:moveTo>
                    <a:pt x="547446" y="2897327"/>
                  </a:moveTo>
                  <a:lnTo>
                    <a:pt x="542531" y="2875800"/>
                  </a:lnTo>
                  <a:lnTo>
                    <a:pt x="531876" y="2858262"/>
                  </a:lnTo>
                  <a:lnTo>
                    <a:pt x="0" y="2328672"/>
                  </a:lnTo>
                  <a:lnTo>
                    <a:pt x="0" y="2480945"/>
                  </a:lnTo>
                  <a:lnTo>
                    <a:pt x="460121" y="2943860"/>
                  </a:lnTo>
                  <a:lnTo>
                    <a:pt x="496062" y="2956560"/>
                  </a:lnTo>
                  <a:lnTo>
                    <a:pt x="505675" y="2955379"/>
                  </a:lnTo>
                  <a:lnTo>
                    <a:pt x="544563" y="2919133"/>
                  </a:lnTo>
                  <a:lnTo>
                    <a:pt x="547446" y="2897327"/>
                  </a:lnTo>
                  <a:close/>
                </a:path>
                <a:path w="4898390" h="3200400">
                  <a:moveTo>
                    <a:pt x="594258" y="1906676"/>
                  </a:moveTo>
                  <a:lnTo>
                    <a:pt x="590753" y="1885137"/>
                  </a:lnTo>
                  <a:lnTo>
                    <a:pt x="580263" y="1867662"/>
                  </a:lnTo>
                  <a:lnTo>
                    <a:pt x="191008" y="1437767"/>
                  </a:lnTo>
                  <a:lnTo>
                    <a:pt x="191008" y="1602740"/>
                  </a:lnTo>
                  <a:lnTo>
                    <a:pt x="508381" y="1946910"/>
                  </a:lnTo>
                  <a:lnTo>
                    <a:pt x="514845" y="1955253"/>
                  </a:lnTo>
                  <a:lnTo>
                    <a:pt x="524256" y="1961197"/>
                  </a:lnTo>
                  <a:lnTo>
                    <a:pt x="534695" y="1964778"/>
                  </a:lnTo>
                  <a:lnTo>
                    <a:pt x="544322" y="1965960"/>
                  </a:lnTo>
                  <a:lnTo>
                    <a:pt x="553770" y="1964778"/>
                  </a:lnTo>
                  <a:lnTo>
                    <a:pt x="562813" y="1961197"/>
                  </a:lnTo>
                  <a:lnTo>
                    <a:pt x="571588" y="1955253"/>
                  </a:lnTo>
                  <a:lnTo>
                    <a:pt x="580263" y="1946910"/>
                  </a:lnTo>
                  <a:lnTo>
                    <a:pt x="590753" y="1928520"/>
                  </a:lnTo>
                  <a:lnTo>
                    <a:pt x="594258" y="1906676"/>
                  </a:lnTo>
                  <a:close/>
                </a:path>
                <a:path w="4898390" h="3200400">
                  <a:moveTo>
                    <a:pt x="856729" y="2480894"/>
                  </a:moveTo>
                  <a:lnTo>
                    <a:pt x="853490" y="2459075"/>
                  </a:lnTo>
                  <a:lnTo>
                    <a:pt x="843788" y="2440686"/>
                  </a:lnTo>
                  <a:lnTo>
                    <a:pt x="190881" y="1727454"/>
                  </a:lnTo>
                  <a:lnTo>
                    <a:pt x="190881" y="1885950"/>
                  </a:lnTo>
                  <a:lnTo>
                    <a:pt x="764921" y="2519934"/>
                  </a:lnTo>
                  <a:lnTo>
                    <a:pt x="800735" y="2540508"/>
                  </a:lnTo>
                  <a:lnTo>
                    <a:pt x="813523" y="2539301"/>
                  </a:lnTo>
                  <a:lnTo>
                    <a:pt x="853490" y="2502420"/>
                  </a:lnTo>
                  <a:lnTo>
                    <a:pt x="856729" y="2480894"/>
                  </a:lnTo>
                  <a:close/>
                </a:path>
                <a:path w="4898390" h="3200400">
                  <a:moveTo>
                    <a:pt x="1153668" y="3200400"/>
                  </a:moveTo>
                  <a:lnTo>
                    <a:pt x="395224" y="2448052"/>
                  </a:lnTo>
                  <a:lnTo>
                    <a:pt x="389928" y="2440711"/>
                  </a:lnTo>
                  <a:lnTo>
                    <a:pt x="382879" y="2436939"/>
                  </a:lnTo>
                  <a:lnTo>
                    <a:pt x="374484" y="2435555"/>
                  </a:lnTo>
                  <a:lnTo>
                    <a:pt x="365125" y="2435352"/>
                  </a:lnTo>
                  <a:lnTo>
                    <a:pt x="352945" y="2436571"/>
                  </a:lnTo>
                  <a:lnTo>
                    <a:pt x="313969" y="2473452"/>
                  </a:lnTo>
                  <a:lnTo>
                    <a:pt x="311353" y="2494978"/>
                  </a:lnTo>
                  <a:lnTo>
                    <a:pt x="316280" y="2516797"/>
                  </a:lnTo>
                  <a:lnTo>
                    <a:pt x="329311" y="2535174"/>
                  </a:lnTo>
                  <a:lnTo>
                    <a:pt x="998855" y="3200400"/>
                  </a:lnTo>
                  <a:lnTo>
                    <a:pt x="1153668" y="3200400"/>
                  </a:lnTo>
                  <a:close/>
                </a:path>
                <a:path w="4898390" h="3200400">
                  <a:moveTo>
                    <a:pt x="1453261" y="3068828"/>
                  </a:moveTo>
                  <a:lnTo>
                    <a:pt x="1045972" y="2659888"/>
                  </a:lnTo>
                  <a:lnTo>
                    <a:pt x="1015873" y="2645664"/>
                  </a:lnTo>
                  <a:lnTo>
                    <a:pt x="1003947" y="2647111"/>
                  </a:lnTo>
                  <a:lnTo>
                    <a:pt x="964717" y="2687142"/>
                  </a:lnTo>
                  <a:lnTo>
                    <a:pt x="962101" y="2708300"/>
                  </a:lnTo>
                  <a:lnTo>
                    <a:pt x="967028" y="2728239"/>
                  </a:lnTo>
                  <a:lnTo>
                    <a:pt x="980059" y="2745486"/>
                  </a:lnTo>
                  <a:lnTo>
                    <a:pt x="1296924" y="3068828"/>
                  </a:lnTo>
                  <a:lnTo>
                    <a:pt x="1453261" y="3068828"/>
                  </a:lnTo>
                  <a:close/>
                </a:path>
                <a:path w="4898390" h="3200400">
                  <a:moveTo>
                    <a:pt x="1589532" y="3200400"/>
                  </a:moveTo>
                  <a:lnTo>
                    <a:pt x="1481963" y="3095752"/>
                  </a:lnTo>
                  <a:lnTo>
                    <a:pt x="1327023" y="3095752"/>
                  </a:lnTo>
                  <a:lnTo>
                    <a:pt x="1434592" y="3200400"/>
                  </a:lnTo>
                  <a:lnTo>
                    <a:pt x="1589532" y="3200400"/>
                  </a:lnTo>
                  <a:close/>
                </a:path>
                <a:path w="4898390" h="3200400">
                  <a:moveTo>
                    <a:pt x="1733296" y="3068701"/>
                  </a:moveTo>
                  <a:lnTo>
                    <a:pt x="1410335" y="2745232"/>
                  </a:lnTo>
                  <a:lnTo>
                    <a:pt x="1381633" y="2732532"/>
                  </a:lnTo>
                  <a:lnTo>
                    <a:pt x="1368844" y="2733725"/>
                  </a:lnTo>
                  <a:lnTo>
                    <a:pt x="1328966" y="2772651"/>
                  </a:lnTo>
                  <a:lnTo>
                    <a:pt x="1326502" y="2794165"/>
                  </a:lnTo>
                  <a:lnTo>
                    <a:pt x="1331861" y="2814205"/>
                  </a:lnTo>
                  <a:lnTo>
                    <a:pt x="1345692" y="2830830"/>
                  </a:lnTo>
                  <a:lnTo>
                    <a:pt x="1578229" y="3068701"/>
                  </a:lnTo>
                  <a:lnTo>
                    <a:pt x="1733296" y="3068701"/>
                  </a:lnTo>
                  <a:close/>
                </a:path>
                <a:path w="4898390" h="3200400">
                  <a:moveTo>
                    <a:pt x="1865376" y="3200400"/>
                  </a:moveTo>
                  <a:lnTo>
                    <a:pt x="1757680" y="3095752"/>
                  </a:lnTo>
                  <a:lnTo>
                    <a:pt x="1602613" y="3095752"/>
                  </a:lnTo>
                  <a:lnTo>
                    <a:pt x="1710309" y="3200400"/>
                  </a:lnTo>
                  <a:lnTo>
                    <a:pt x="1865376" y="3200400"/>
                  </a:lnTo>
                  <a:close/>
                </a:path>
                <a:path w="4898390" h="3200400">
                  <a:moveTo>
                    <a:pt x="3288792" y="103378"/>
                  </a:moveTo>
                  <a:lnTo>
                    <a:pt x="3181350" y="0"/>
                  </a:lnTo>
                  <a:lnTo>
                    <a:pt x="3025140" y="0"/>
                  </a:lnTo>
                  <a:lnTo>
                    <a:pt x="3132582" y="103378"/>
                  </a:lnTo>
                  <a:lnTo>
                    <a:pt x="3288792" y="103378"/>
                  </a:lnTo>
                  <a:close/>
                </a:path>
                <a:path w="4898390" h="3200400">
                  <a:moveTo>
                    <a:pt x="3557143" y="103505"/>
                  </a:moveTo>
                  <a:lnTo>
                    <a:pt x="3449701" y="0"/>
                  </a:lnTo>
                  <a:lnTo>
                    <a:pt x="3294888" y="0"/>
                  </a:lnTo>
                  <a:lnTo>
                    <a:pt x="3402330" y="103505"/>
                  </a:lnTo>
                  <a:lnTo>
                    <a:pt x="3557143" y="103505"/>
                  </a:lnTo>
                  <a:close/>
                </a:path>
                <a:path w="4898390" h="3200400">
                  <a:moveTo>
                    <a:pt x="3569919" y="403288"/>
                  </a:moveTo>
                  <a:lnTo>
                    <a:pt x="3564725" y="382041"/>
                  </a:lnTo>
                  <a:lnTo>
                    <a:pt x="3550920" y="364744"/>
                  </a:lnTo>
                  <a:lnTo>
                    <a:pt x="3311652" y="129921"/>
                  </a:lnTo>
                  <a:lnTo>
                    <a:pt x="3156966" y="129921"/>
                  </a:lnTo>
                  <a:lnTo>
                    <a:pt x="3479292" y="449199"/>
                  </a:lnTo>
                  <a:lnTo>
                    <a:pt x="3515106" y="461772"/>
                  </a:lnTo>
                  <a:lnTo>
                    <a:pt x="3527856" y="460603"/>
                  </a:lnTo>
                  <a:lnTo>
                    <a:pt x="3567036" y="424827"/>
                  </a:lnTo>
                  <a:lnTo>
                    <a:pt x="3569919" y="403288"/>
                  </a:lnTo>
                  <a:close/>
                </a:path>
                <a:path w="4898390" h="3200400">
                  <a:moveTo>
                    <a:pt x="3984980" y="545630"/>
                  </a:moveTo>
                  <a:lnTo>
                    <a:pt x="3980408" y="525830"/>
                  </a:lnTo>
                  <a:lnTo>
                    <a:pt x="3969893" y="509397"/>
                  </a:lnTo>
                  <a:lnTo>
                    <a:pt x="3587242" y="130048"/>
                  </a:lnTo>
                  <a:lnTo>
                    <a:pt x="3432429" y="130048"/>
                  </a:lnTo>
                  <a:lnTo>
                    <a:pt x="3898265" y="593979"/>
                  </a:lnTo>
                  <a:lnTo>
                    <a:pt x="3934079" y="606552"/>
                  </a:lnTo>
                  <a:lnTo>
                    <a:pt x="3943693" y="605370"/>
                  </a:lnTo>
                  <a:lnTo>
                    <a:pt x="3982008" y="566915"/>
                  </a:lnTo>
                  <a:lnTo>
                    <a:pt x="3984980" y="545630"/>
                  </a:lnTo>
                  <a:close/>
                </a:path>
                <a:path w="4898390" h="3200400">
                  <a:moveTo>
                    <a:pt x="4583569" y="646607"/>
                  </a:moveTo>
                  <a:lnTo>
                    <a:pt x="4578731" y="625043"/>
                  </a:lnTo>
                  <a:lnTo>
                    <a:pt x="4567428" y="606806"/>
                  </a:lnTo>
                  <a:lnTo>
                    <a:pt x="3946525" y="0"/>
                  </a:lnTo>
                  <a:lnTo>
                    <a:pt x="3791712" y="0"/>
                  </a:lnTo>
                  <a:lnTo>
                    <a:pt x="4495673" y="691515"/>
                  </a:lnTo>
                  <a:lnTo>
                    <a:pt x="4531614" y="705612"/>
                  </a:lnTo>
                  <a:lnTo>
                    <a:pt x="4541812" y="704189"/>
                  </a:lnTo>
                  <a:lnTo>
                    <a:pt x="4552188" y="700112"/>
                  </a:lnTo>
                  <a:lnTo>
                    <a:pt x="4561217" y="693674"/>
                  </a:lnTo>
                  <a:lnTo>
                    <a:pt x="4580331" y="667867"/>
                  </a:lnTo>
                  <a:lnTo>
                    <a:pt x="4583569" y="646607"/>
                  </a:lnTo>
                  <a:close/>
                </a:path>
                <a:path w="4898390" h="3200400">
                  <a:moveTo>
                    <a:pt x="4700016" y="1227836"/>
                  </a:moveTo>
                  <a:lnTo>
                    <a:pt x="4119880" y="658749"/>
                  </a:lnTo>
                  <a:lnTo>
                    <a:pt x="4113479" y="651484"/>
                  </a:lnTo>
                  <a:lnTo>
                    <a:pt x="4104106" y="647750"/>
                  </a:lnTo>
                  <a:lnTo>
                    <a:pt x="4093680" y="646379"/>
                  </a:lnTo>
                  <a:lnTo>
                    <a:pt x="4084066" y="646176"/>
                  </a:lnTo>
                  <a:lnTo>
                    <a:pt x="4075176" y="647395"/>
                  </a:lnTo>
                  <a:lnTo>
                    <a:pt x="4037711" y="683933"/>
                  </a:lnTo>
                  <a:lnTo>
                    <a:pt x="4034828" y="705192"/>
                  </a:lnTo>
                  <a:lnTo>
                    <a:pt x="4040022" y="726757"/>
                  </a:lnTo>
                  <a:lnTo>
                    <a:pt x="4053840" y="744982"/>
                  </a:lnTo>
                  <a:lnTo>
                    <a:pt x="4700016" y="1384554"/>
                  </a:lnTo>
                  <a:lnTo>
                    <a:pt x="4700016" y="1227836"/>
                  </a:lnTo>
                  <a:close/>
                </a:path>
                <a:path w="4898390" h="3200400">
                  <a:moveTo>
                    <a:pt x="4898136" y="1423797"/>
                  </a:moveTo>
                  <a:lnTo>
                    <a:pt x="4724400" y="1254506"/>
                  </a:lnTo>
                  <a:lnTo>
                    <a:pt x="4724400" y="1403350"/>
                  </a:lnTo>
                  <a:lnTo>
                    <a:pt x="4898136" y="1574292"/>
                  </a:lnTo>
                  <a:lnTo>
                    <a:pt x="4898136" y="1423797"/>
                  </a:lnTo>
                  <a:close/>
                </a:path>
                <a:path w="4898390" h="3200400">
                  <a:moveTo>
                    <a:pt x="4898136" y="658495"/>
                  </a:moveTo>
                  <a:lnTo>
                    <a:pt x="4430903" y="201549"/>
                  </a:lnTo>
                  <a:lnTo>
                    <a:pt x="4400677" y="187452"/>
                  </a:lnTo>
                  <a:lnTo>
                    <a:pt x="4387913" y="188887"/>
                  </a:lnTo>
                  <a:lnTo>
                    <a:pt x="4348607" y="225221"/>
                  </a:lnTo>
                  <a:lnTo>
                    <a:pt x="4345749" y="246532"/>
                  </a:lnTo>
                  <a:lnTo>
                    <a:pt x="4350982" y="268147"/>
                  </a:lnTo>
                  <a:lnTo>
                    <a:pt x="4364863" y="286385"/>
                  </a:lnTo>
                  <a:lnTo>
                    <a:pt x="4898136" y="809244"/>
                  </a:lnTo>
                  <a:lnTo>
                    <a:pt x="4898136" y="658495"/>
                  </a:lnTo>
                  <a:close/>
                </a:path>
              </a:pathLst>
            </a:custGeom>
            <a:solidFill>
              <a:srgbClr val="4B63D7">
                <a:alpha val="1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395203" y="5524499"/>
              <a:ext cx="454659" cy="135890"/>
            </a:xfrm>
            <a:custGeom>
              <a:avLst/>
              <a:gdLst/>
              <a:ahLst/>
              <a:cxnLst/>
              <a:rect l="l" t="t" r="r" b="b"/>
              <a:pathLst>
                <a:path w="454659" h="135889">
                  <a:moveTo>
                    <a:pt x="388239" y="0"/>
                  </a:moveTo>
                  <a:lnTo>
                    <a:pt x="60198" y="0"/>
                  </a:lnTo>
                  <a:lnTo>
                    <a:pt x="38094" y="5606"/>
                  </a:lnTo>
                  <a:lnTo>
                    <a:pt x="18811" y="20275"/>
                  </a:lnTo>
                  <a:lnTo>
                    <a:pt x="5173" y="40783"/>
                  </a:lnTo>
                  <a:lnTo>
                    <a:pt x="0" y="63906"/>
                  </a:lnTo>
                  <a:lnTo>
                    <a:pt x="5173" y="91557"/>
                  </a:lnTo>
                  <a:lnTo>
                    <a:pt x="18811" y="114387"/>
                  </a:lnTo>
                  <a:lnTo>
                    <a:pt x="38094" y="129909"/>
                  </a:lnTo>
                  <a:lnTo>
                    <a:pt x="60198" y="135636"/>
                  </a:lnTo>
                  <a:lnTo>
                    <a:pt x="388239" y="135636"/>
                  </a:lnTo>
                  <a:lnTo>
                    <a:pt x="413646" y="129909"/>
                  </a:lnTo>
                  <a:lnTo>
                    <a:pt x="434625" y="114387"/>
                  </a:lnTo>
                  <a:lnTo>
                    <a:pt x="448889" y="91557"/>
                  </a:lnTo>
                  <a:lnTo>
                    <a:pt x="454151" y="63906"/>
                  </a:lnTo>
                  <a:lnTo>
                    <a:pt x="448889" y="40783"/>
                  </a:lnTo>
                  <a:lnTo>
                    <a:pt x="434625" y="20275"/>
                  </a:lnTo>
                  <a:lnTo>
                    <a:pt x="413646" y="5606"/>
                  </a:lnTo>
                  <a:lnTo>
                    <a:pt x="388239" y="0"/>
                  </a:lnTo>
                  <a:close/>
                </a:path>
              </a:pathLst>
            </a:custGeom>
            <a:solidFill>
              <a:srgbClr val="9CCC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94397" y="991361"/>
              <a:ext cx="601980" cy="129539"/>
            </a:xfrm>
            <a:custGeom>
              <a:avLst/>
              <a:gdLst/>
              <a:ahLst/>
              <a:cxnLst/>
              <a:rect l="l" t="t" r="r" b="b"/>
              <a:pathLst>
                <a:path w="601979" h="129540">
                  <a:moveTo>
                    <a:pt x="537209" y="0"/>
                  </a:moveTo>
                  <a:lnTo>
                    <a:pt x="64770" y="0"/>
                  </a:lnTo>
                  <a:lnTo>
                    <a:pt x="39540" y="5083"/>
                  </a:lnTo>
                  <a:lnTo>
                    <a:pt x="18954" y="18954"/>
                  </a:lnTo>
                  <a:lnTo>
                    <a:pt x="5083" y="39540"/>
                  </a:lnTo>
                  <a:lnTo>
                    <a:pt x="0" y="64770"/>
                  </a:lnTo>
                  <a:lnTo>
                    <a:pt x="5083" y="89999"/>
                  </a:lnTo>
                  <a:lnTo>
                    <a:pt x="18954" y="110585"/>
                  </a:lnTo>
                  <a:lnTo>
                    <a:pt x="39540" y="124456"/>
                  </a:lnTo>
                  <a:lnTo>
                    <a:pt x="64770" y="129539"/>
                  </a:lnTo>
                  <a:lnTo>
                    <a:pt x="537209" y="129539"/>
                  </a:lnTo>
                  <a:lnTo>
                    <a:pt x="562439" y="124456"/>
                  </a:lnTo>
                  <a:lnTo>
                    <a:pt x="583025" y="110585"/>
                  </a:lnTo>
                  <a:lnTo>
                    <a:pt x="596896" y="89999"/>
                  </a:lnTo>
                  <a:lnTo>
                    <a:pt x="601979" y="64770"/>
                  </a:lnTo>
                  <a:lnTo>
                    <a:pt x="596896" y="39540"/>
                  </a:lnTo>
                  <a:lnTo>
                    <a:pt x="583025" y="18954"/>
                  </a:lnTo>
                  <a:lnTo>
                    <a:pt x="562439" y="5083"/>
                  </a:lnTo>
                  <a:lnTo>
                    <a:pt x="537209" y="0"/>
                  </a:lnTo>
                  <a:close/>
                </a:path>
              </a:pathLst>
            </a:custGeom>
            <a:solidFill>
              <a:srgbClr val="87B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994397" y="991361"/>
              <a:ext cx="601980" cy="129539"/>
            </a:xfrm>
            <a:custGeom>
              <a:avLst/>
              <a:gdLst/>
              <a:ahLst/>
              <a:cxnLst/>
              <a:rect l="l" t="t" r="r" b="b"/>
              <a:pathLst>
                <a:path w="601979" h="129540">
                  <a:moveTo>
                    <a:pt x="0" y="64770"/>
                  </a:moveTo>
                  <a:lnTo>
                    <a:pt x="5083" y="39540"/>
                  </a:lnTo>
                  <a:lnTo>
                    <a:pt x="18954" y="18954"/>
                  </a:lnTo>
                  <a:lnTo>
                    <a:pt x="39540" y="5083"/>
                  </a:lnTo>
                  <a:lnTo>
                    <a:pt x="64770" y="0"/>
                  </a:lnTo>
                  <a:lnTo>
                    <a:pt x="537209" y="0"/>
                  </a:lnTo>
                  <a:lnTo>
                    <a:pt x="562439" y="5083"/>
                  </a:lnTo>
                  <a:lnTo>
                    <a:pt x="583025" y="18954"/>
                  </a:lnTo>
                  <a:lnTo>
                    <a:pt x="596896" y="39540"/>
                  </a:lnTo>
                  <a:lnTo>
                    <a:pt x="601979" y="64770"/>
                  </a:lnTo>
                  <a:lnTo>
                    <a:pt x="596896" y="89999"/>
                  </a:lnTo>
                  <a:lnTo>
                    <a:pt x="583025" y="110585"/>
                  </a:lnTo>
                  <a:lnTo>
                    <a:pt x="562439" y="124456"/>
                  </a:lnTo>
                  <a:lnTo>
                    <a:pt x="537209" y="129539"/>
                  </a:lnTo>
                  <a:lnTo>
                    <a:pt x="64770" y="129539"/>
                  </a:lnTo>
                  <a:lnTo>
                    <a:pt x="39540" y="124456"/>
                  </a:lnTo>
                  <a:lnTo>
                    <a:pt x="18954" y="110585"/>
                  </a:lnTo>
                  <a:lnTo>
                    <a:pt x="5083" y="89999"/>
                  </a:lnTo>
                  <a:lnTo>
                    <a:pt x="0" y="64770"/>
                  </a:lnTo>
                  <a:close/>
                </a:path>
              </a:pathLst>
            </a:custGeom>
            <a:ln w="19050">
              <a:solidFill>
                <a:srgbClr val="000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94029" y="1011872"/>
              <a:ext cx="84074" cy="9156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751580" y="3918203"/>
              <a:ext cx="60325" cy="32384"/>
            </a:xfrm>
            <a:custGeom>
              <a:avLst/>
              <a:gdLst/>
              <a:ahLst/>
              <a:cxnLst/>
              <a:rect l="l" t="t" r="r" b="b"/>
              <a:pathLst>
                <a:path w="60325" h="32385">
                  <a:moveTo>
                    <a:pt x="17613" y="30968"/>
                  </a:moveTo>
                  <a:lnTo>
                    <a:pt x="17776" y="31021"/>
                  </a:lnTo>
                  <a:lnTo>
                    <a:pt x="27432" y="32004"/>
                  </a:lnTo>
                  <a:lnTo>
                    <a:pt x="17613" y="30968"/>
                  </a:lnTo>
                  <a:close/>
                </a:path>
                <a:path w="60325" h="32385">
                  <a:moveTo>
                    <a:pt x="44541" y="5715"/>
                  </a:moveTo>
                  <a:lnTo>
                    <a:pt x="27432" y="5715"/>
                  </a:lnTo>
                  <a:lnTo>
                    <a:pt x="29972" y="8509"/>
                  </a:lnTo>
                  <a:lnTo>
                    <a:pt x="41096" y="9501"/>
                  </a:lnTo>
                  <a:lnTo>
                    <a:pt x="49720" y="12160"/>
                  </a:lnTo>
                  <a:lnTo>
                    <a:pt x="55296" y="16009"/>
                  </a:lnTo>
                  <a:lnTo>
                    <a:pt x="57277" y="20574"/>
                  </a:lnTo>
                  <a:lnTo>
                    <a:pt x="55296" y="24770"/>
                  </a:lnTo>
                  <a:lnTo>
                    <a:pt x="49720" y="28432"/>
                  </a:lnTo>
                  <a:lnTo>
                    <a:pt x="41096" y="31021"/>
                  </a:lnTo>
                  <a:lnTo>
                    <a:pt x="29972" y="32004"/>
                  </a:lnTo>
                  <a:lnTo>
                    <a:pt x="32639" y="32004"/>
                  </a:lnTo>
                  <a:lnTo>
                    <a:pt x="48424" y="30218"/>
                  </a:lnTo>
                  <a:lnTo>
                    <a:pt x="56530" y="26289"/>
                  </a:lnTo>
                  <a:lnTo>
                    <a:pt x="59517" y="22359"/>
                  </a:lnTo>
                  <a:lnTo>
                    <a:pt x="59944" y="20574"/>
                  </a:lnTo>
                  <a:lnTo>
                    <a:pt x="59182" y="18208"/>
                  </a:lnTo>
                  <a:lnTo>
                    <a:pt x="55848" y="12795"/>
                  </a:lnTo>
                  <a:lnTo>
                    <a:pt x="48371" y="6858"/>
                  </a:lnTo>
                  <a:lnTo>
                    <a:pt x="44541" y="5715"/>
                  </a:lnTo>
                  <a:close/>
                </a:path>
                <a:path w="60325" h="32385">
                  <a:moveTo>
                    <a:pt x="29972" y="0"/>
                  </a:moveTo>
                  <a:lnTo>
                    <a:pt x="17734" y="1928"/>
                  </a:lnTo>
                  <a:lnTo>
                    <a:pt x="8937" y="6858"/>
                  </a:lnTo>
                  <a:lnTo>
                    <a:pt x="3165" y="13501"/>
                  </a:lnTo>
                  <a:lnTo>
                    <a:pt x="0" y="20574"/>
                  </a:lnTo>
                  <a:lnTo>
                    <a:pt x="71" y="22359"/>
                  </a:lnTo>
                  <a:lnTo>
                    <a:pt x="2476" y="26289"/>
                  </a:lnTo>
                  <a:lnTo>
                    <a:pt x="10501" y="30218"/>
                  </a:lnTo>
                  <a:lnTo>
                    <a:pt x="17613" y="30968"/>
                  </a:lnTo>
                  <a:lnTo>
                    <a:pt x="9906" y="28432"/>
                  </a:lnTo>
                  <a:lnTo>
                    <a:pt x="4607" y="24770"/>
                  </a:lnTo>
                  <a:lnTo>
                    <a:pt x="2667" y="20574"/>
                  </a:lnTo>
                  <a:lnTo>
                    <a:pt x="2667" y="17780"/>
                  </a:lnTo>
                  <a:lnTo>
                    <a:pt x="8509" y="14224"/>
                  </a:lnTo>
                  <a:lnTo>
                    <a:pt x="16383" y="11430"/>
                  </a:lnTo>
                  <a:lnTo>
                    <a:pt x="16383" y="8509"/>
                  </a:lnTo>
                  <a:lnTo>
                    <a:pt x="18923" y="5715"/>
                  </a:lnTo>
                  <a:lnTo>
                    <a:pt x="44541" y="5715"/>
                  </a:lnTo>
                  <a:lnTo>
                    <a:pt x="35179" y="2921"/>
                  </a:lnTo>
                  <a:lnTo>
                    <a:pt x="32639" y="2921"/>
                  </a:lnTo>
                  <a:lnTo>
                    <a:pt x="29972" y="0"/>
                  </a:lnTo>
                  <a:close/>
                </a:path>
              </a:pathLst>
            </a:custGeom>
            <a:solidFill>
              <a:srgbClr val="FFE499">
                <a:alpha val="5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283197" y="2283713"/>
            <a:ext cx="20485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9120" marR="5080" indent="-56705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6FAC46"/>
                </a:solidFill>
                <a:latin typeface="Calibri"/>
                <a:cs typeface="Calibri"/>
              </a:rPr>
              <a:t>Please </a:t>
            </a:r>
            <a:r>
              <a:rPr sz="1600" spc="-20" dirty="0">
                <a:solidFill>
                  <a:srgbClr val="6FAC46"/>
                </a:solidFill>
                <a:latin typeface="Calibri"/>
                <a:cs typeface="Calibri"/>
              </a:rPr>
              <a:t>keep </a:t>
            </a:r>
            <a:r>
              <a:rPr sz="1600" spc="-5" dirty="0">
                <a:solidFill>
                  <a:srgbClr val="6FAC46"/>
                </a:solidFill>
                <a:latin typeface="Calibri"/>
                <a:cs typeface="Calibri"/>
              </a:rPr>
              <a:t>this slide </a:t>
            </a:r>
            <a:r>
              <a:rPr sz="1600" spc="-20" dirty="0">
                <a:solidFill>
                  <a:srgbClr val="6FAC46"/>
                </a:solidFill>
                <a:latin typeface="Calibri"/>
                <a:cs typeface="Calibri"/>
              </a:rPr>
              <a:t>for </a:t>
            </a:r>
            <a:r>
              <a:rPr sz="1600" spc="-350" dirty="0">
                <a:solidFill>
                  <a:srgbClr val="6FAC4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6FAC46"/>
                </a:solidFill>
                <a:latin typeface="Calibri"/>
                <a:cs typeface="Calibri"/>
              </a:rPr>
              <a:t>attribution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622035" y="1292364"/>
            <a:ext cx="3495675" cy="511809"/>
            <a:chOff x="5622035" y="1292364"/>
            <a:chExt cx="3495675" cy="511809"/>
          </a:xfrm>
        </p:grpSpPr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22035" y="1292364"/>
              <a:ext cx="2007869" cy="51128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24343" y="1292364"/>
              <a:ext cx="381761" cy="51128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0543" y="1292364"/>
              <a:ext cx="1716786" cy="511289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5753861" y="1341246"/>
            <a:ext cx="3216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5" dirty="0">
                <a:latin typeface="Constantia"/>
                <a:cs typeface="Constantia"/>
                <a:hlinkClick r:id="rId11"/>
              </a:rPr>
              <a:t>http://soulevski-karlovo.com/</a:t>
            </a:r>
            <a:endParaRPr sz="1800">
              <a:latin typeface="Constantia"/>
              <a:cs typeface="Constanti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954513" y="2524678"/>
            <a:ext cx="94684" cy="1778335"/>
            <a:chOff x="481583" y="2524678"/>
            <a:chExt cx="2547366" cy="1778335"/>
          </a:xfrm>
        </p:grpSpPr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1403" y="2524678"/>
              <a:ext cx="1442946" cy="25955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1583" y="2683763"/>
              <a:ext cx="2198369" cy="56464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0411" y="2988563"/>
              <a:ext cx="1494282" cy="56464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1583" y="3293364"/>
              <a:ext cx="2149602" cy="56464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1583" y="3598164"/>
              <a:ext cx="467118" cy="56464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2647" y="3598164"/>
              <a:ext cx="421398" cy="56464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991" y="3598164"/>
              <a:ext cx="1006601" cy="56464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4923" y="3930395"/>
              <a:ext cx="2494026" cy="372618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C476166-0F28-AA71-2C19-CFEC18D9AA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97972" y="1312162"/>
            <a:ext cx="4620575" cy="305435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7984C8A-C938-266D-5EA5-772633C4475A}"/>
              </a:ext>
            </a:extLst>
          </p:cNvPr>
          <p:cNvSpPr txBox="1"/>
          <p:nvPr/>
        </p:nvSpPr>
        <p:spPr>
          <a:xfrm>
            <a:off x="634654" y="2513756"/>
            <a:ext cx="2527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bg-BG" sz="2800" b="1" dirty="0"/>
              <a:t>Благодаря за вниманието!</a:t>
            </a:r>
            <a:endParaRPr lang="en-BG" sz="28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D5EA51-1758-9CE5-929E-44E3B8F00B36}"/>
              </a:ext>
            </a:extLst>
          </p:cNvPr>
          <p:cNvSpPr txBox="1"/>
          <p:nvPr/>
        </p:nvSpPr>
        <p:spPr>
          <a:xfrm>
            <a:off x="5182444" y="251375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BG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D9C9E52-F7B6-545A-1683-A2E7C58A263D}"/>
              </a:ext>
            </a:extLst>
          </p:cNvPr>
          <p:cNvSpPr txBox="1"/>
          <p:nvPr/>
        </p:nvSpPr>
        <p:spPr>
          <a:xfrm>
            <a:off x="5182444" y="251375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BG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12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6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1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63" name="Picture 2">
            <a:extLst>
              <a:ext uri="{FF2B5EF4-FFF2-40B4-BE49-F238E27FC236}">
                <a16:creationId xmlns:a16="http://schemas.microsoft.com/office/drawing/2014/main" id="{43BCD4D4-0FCB-418E-9D58-033B2DB41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4" name="Rectangle 55">
            <a:extLst>
              <a:ext uri="{FF2B5EF4-FFF2-40B4-BE49-F238E27FC236}">
                <a16:creationId xmlns:a16="http://schemas.microsoft.com/office/drawing/2014/main" id="{BC3E363D-4793-4E9B-88F5-58007346C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2">
            <a:extLst>
              <a:ext uri="{FF2B5EF4-FFF2-40B4-BE49-F238E27FC236}">
                <a16:creationId xmlns:a16="http://schemas.microsoft.com/office/drawing/2014/main" id="{AA3F2319-3466-4D84-ABE4-77BC773F3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A867C64-647A-4C2B-84F9-5A4327EFA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87" y="765338"/>
            <a:ext cx="10853735" cy="1339525"/>
          </a:xfrm>
        </p:spPr>
        <p:txBody>
          <a:bodyPr>
            <a:normAutofit/>
          </a:bodyPr>
          <a:lstStyle/>
          <a:p>
            <a:pPr defTabSz="403799"/>
            <a:r>
              <a:rPr lang="bg-BG" sz="2800" kern="1200" cap="all" baseline="0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Решение № 601 от 17 август 2022 г. на Министерски съвет, за</a:t>
            </a:r>
            <a:br>
              <a:rPr lang="bg-BG" sz="2800" kern="1200" cap="all" baseline="0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bg-BG" sz="2800" kern="1200" cap="all" baseline="0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приемане в Списък на иновативните училища</a:t>
            </a:r>
            <a:endParaRPr lang="bg-BG" sz="2800" dirty="0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7E4F798D-757D-4DA7-B783-55029E565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4621" y="2149792"/>
            <a:ext cx="6476565" cy="313245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61633A27-AE52-43DF-A4C0-F3B5F86D3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963" y="3110105"/>
            <a:ext cx="3183253" cy="284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6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4225-2882-6C1F-D9FC-5BD5257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r>
              <a:rPr lang="bg-BG" sz="3300"/>
              <a:t>Наши партньори по програмата за мобилност</a:t>
            </a:r>
            <a:endParaRPr lang="en-BG" sz="3300"/>
          </a:p>
        </p:txBody>
      </p:sp>
      <p:sp>
        <p:nvSpPr>
          <p:cNvPr id="82" name="Round Diagonal Corner Rectangle 9">
            <a:extLst>
              <a:ext uri="{FF2B5EF4-FFF2-40B4-BE49-F238E27FC236}">
                <a16:creationId xmlns:a16="http://schemas.microsoft.com/office/drawing/2014/main" id="{8B451719-3D51-4EAE-BFF2-306B3D2E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381BA37-FAF6-8A5F-38C5-B48896735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88" y="1181757"/>
            <a:ext cx="4635583" cy="213236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C6C5B24-90E9-3E5D-BAB2-5848CF214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879" y="3513327"/>
            <a:ext cx="2179575" cy="2201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59A62-61A0-90B3-1698-FFDF2AA0EC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87" r="31517"/>
          <a:stretch/>
        </p:blipFill>
        <p:spPr>
          <a:xfrm>
            <a:off x="3891811" y="3513327"/>
            <a:ext cx="1488158" cy="22015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B9BF9-A22D-BC1F-4C5F-3D8994F2E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957" y="2249487"/>
            <a:ext cx="4747087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bg-BG" sz="2000"/>
              <a:t>Профилирана природоматематическа гимназия “Нанчо Попович” обл. Шумен, гр. Шумен – иновативно училище</a:t>
            </a:r>
          </a:p>
          <a:p>
            <a:pPr>
              <a:lnSpc>
                <a:spcPct val="110000"/>
              </a:lnSpc>
            </a:pPr>
            <a:r>
              <a:rPr lang="bg-BG" sz="2000"/>
              <a:t>Обединено училище “Христо Ботев”, с. Росен – </a:t>
            </a:r>
            <a:r>
              <a:rPr lang="bg-BG" sz="2000" err="1"/>
              <a:t>неиновативно</a:t>
            </a:r>
            <a:r>
              <a:rPr lang="bg-BG" sz="2000"/>
              <a:t> училище</a:t>
            </a:r>
          </a:p>
          <a:p>
            <a:pPr>
              <a:lnSpc>
                <a:spcPct val="110000"/>
              </a:lnSpc>
            </a:pPr>
            <a:r>
              <a:rPr lang="bg-BG" sz="2000"/>
              <a:t>Професионална гимназия по селско стопанство “Хан Аспарух”, гр. Исперих - </a:t>
            </a:r>
            <a:r>
              <a:rPr lang="bg-BG" sz="2000" err="1"/>
              <a:t>неиновативно</a:t>
            </a:r>
            <a:r>
              <a:rPr lang="bg-BG" sz="2000"/>
              <a:t> училище</a:t>
            </a:r>
            <a:endParaRPr lang="en-BG" sz="2000"/>
          </a:p>
        </p:txBody>
      </p:sp>
    </p:spTree>
    <p:extLst>
      <p:ext uri="{BB962C8B-B14F-4D97-AF65-F5344CB8AC3E}">
        <p14:creationId xmlns:p14="http://schemas.microsoft.com/office/powerpoint/2010/main" val="2764080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FB1C6FC3-0FE6-4434-9E4B-EAFBA0A70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0" name="Rectangle 69">
              <a:extLst>
                <a:ext uri="{FF2B5EF4-FFF2-40B4-BE49-F238E27FC236}">
                  <a16:creationId xmlns:a16="http://schemas.microsoft.com/office/drawing/2014/main" id="{9156B579-F859-47C9-8CE6-6AA5A6D28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5D373606-D644-43C0-8B02-C662AABC3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CF91339-3F26-4B01-8848-0F6E5575A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4" name="Rectangle 5">
              <a:extLst>
                <a:ext uri="{FF2B5EF4-FFF2-40B4-BE49-F238E27FC236}">
                  <a16:creationId xmlns:a16="http://schemas.microsoft.com/office/drawing/2014/main" id="{427B1D67-3EFB-4795-BC0A-61BC061C2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7571FBAA-7DDE-485C-BF13-85E6632D7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2C3516AC-3270-4ABA-A2BC-E8F32B8A9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Rectangle 8">
              <a:extLst>
                <a:ext uri="{FF2B5EF4-FFF2-40B4-BE49-F238E27FC236}">
                  <a16:creationId xmlns:a16="http://schemas.microsoft.com/office/drawing/2014/main" id="{F5FA18A4-61A5-473D-AEC7-9E909F8CF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C22DBFE3-3815-4E85-8A6B-9A0771223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B2F02F6C-35B9-40A1-ADD1-036A80BCF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B5C332AB-BA01-4BBD-A363-4F5835545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6E313214-2528-4C88-8226-BB2A2E133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DF892018-DF6D-48D5-8AB7-5957595B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93A850A7-4500-4CC7-A5FD-A1FA7993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FACAA825-3475-43C7-ADCE-DB6FAADA5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00451685-350B-4B89-A512-13A23216B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04A404C7-A995-4BE4-8673-CA014AE11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0E534A8D-4535-4FED-B9CD-C0F0D6AF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F0A1DEDA-0C4E-4927-BFAF-02516CF53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B21E2F8B-1724-4328-B646-445DE4F1F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808DAA0B-E999-4DEC-BE7C-3F412C332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EBCE22A2-2EE0-4E15-8505-600937FEE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4D772DD9-073C-47A0-ADB9-7D2CFAECF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5C0B35F2-7DE3-4A0C-8C50-DA08120AB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F14C7442-00C7-49C1-AE8A-A719816AD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id="{7CA8A798-2044-4FD0-8CBC-178C1BD8C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6F446AA7-D2E4-4DF2-BB12-AD2DCC8E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id="{C00BD973-DDA6-4969-BFBC-2910297E2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id="{05C12429-8F61-4D99-8793-3146BA57C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id="{E461EF39-CD5C-4EB8-8D62-9E14932E6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93938A9D-031B-498C-AEE7-3D4A64AAD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3765635E-E9CA-438E-9AA1-5D5EFD497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Rectangle 33">
              <a:extLst>
                <a:ext uri="{FF2B5EF4-FFF2-40B4-BE49-F238E27FC236}">
                  <a16:creationId xmlns:a16="http://schemas.microsoft.com/office/drawing/2014/main" id="{21546E38-8BDD-49C3-B3AD-D4933FCBC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6D89E49E-3AB6-4DC0-91E7-92EF1C6A8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D1303FFC-7F2E-462B-B11D-86F3D81BF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DE25E1F8-55DE-4DC5-81A4-37DA75E4E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8CDED82A-A993-4523-9441-FCF49CB5D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C1AFE111-B375-493C-A21D-134FCBDBC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037BF4E5-6D6E-482A-A24A-E320E1D0E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38214D87-DD5D-4691-BF55-F27072701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6D3FBDE6-C313-4C44-B971-B34635468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F528E702-4734-4CAB-97C7-737D868F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88136305-A716-46EA-A45F-7787C694F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4187204B-C8DD-44A6-AC1A-F21D18F66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Rectangle 45">
              <a:extLst>
                <a:ext uri="{FF2B5EF4-FFF2-40B4-BE49-F238E27FC236}">
                  <a16:creationId xmlns:a16="http://schemas.microsoft.com/office/drawing/2014/main" id="{6DD06B75-D598-40D9-B8BF-9721316E7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E8D513EA-D2F2-4B72-8C9F-0F2ADA523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0D147329-C850-46D8-9986-D14AC9140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5573F0D3-BA73-4060-8D3B-07BEC55F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5323672F-2475-40AC-8C0F-6CD7324B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7B0EF5E8-887B-446C-9459-0707ECE3D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29BE4652-0F1E-4519-8787-62EBB3D87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4A268FBD-6879-416B-8AB0-73BF73637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3D986CF2-B129-4550-A27B-8C82C9CAC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E340F934-32AF-4C03-9AFD-1D54DF4C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0D58128A-77AD-4168-874A-4CADD56CC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1AA9BAAA-B13C-4A0A-BDED-AF91E061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9FC52BEC-DF15-46FD-9B22-B3CF0A3F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8">
              <a:extLst>
                <a:ext uri="{FF2B5EF4-FFF2-40B4-BE49-F238E27FC236}">
                  <a16:creationId xmlns:a16="http://schemas.microsoft.com/office/drawing/2014/main" id="{95ACC0BA-E65B-447A-B0FE-80BCFF4C3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046656" y="650268"/>
            <a:ext cx="2948240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marR="5080"/>
            <a:r>
              <a:rPr lang="bg-BG" sz="3200" dirty="0"/>
              <a:t>Цел на иновации в действие</a:t>
            </a:r>
            <a:endParaRPr lang="en-US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0BBA55-55D0-569B-2424-C0B6D5DCEA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37669"/>
          <a:stretch/>
        </p:blipFill>
        <p:spPr>
          <a:xfrm>
            <a:off x="-5597" y="1"/>
            <a:ext cx="7558541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EF13BF-8564-8F82-4378-DA2E6BF682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647" r="-2" b="10965"/>
          <a:stretch/>
        </p:blipFill>
        <p:spPr>
          <a:xfrm>
            <a:off x="-5597" y="3427414"/>
            <a:ext cx="7558541" cy="3430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sp>
        <p:nvSpPr>
          <p:cNvPr id="9" name="object 9"/>
          <p:cNvSpPr txBox="1"/>
          <p:nvPr/>
        </p:nvSpPr>
        <p:spPr>
          <a:xfrm>
            <a:off x="7784495" y="2239962"/>
            <a:ext cx="4009125" cy="354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1975485" indent="-228600" defTabSz="914400">
              <a:lnSpc>
                <a:spcPct val="110000"/>
              </a:lnSpc>
              <a:spcBef>
                <a:spcPts val="1420"/>
              </a:spcBef>
              <a:buSzPct val="125000"/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354965" marR="880744" indent="-228600" defTabSz="914400">
              <a:lnSpc>
                <a:spcPct val="110000"/>
              </a:lnSpc>
              <a:spcBef>
                <a:spcPts val="1325"/>
              </a:spcBef>
              <a:buSzPct val="12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8000" dirty="0"/>
              <a:t>да се </a:t>
            </a:r>
            <a:r>
              <a:rPr lang="en-US" sz="8000" spc="-5" dirty="0"/>
              <a:t>подкрепят </a:t>
            </a:r>
            <a:r>
              <a:rPr lang="en-US" sz="8000" dirty="0"/>
              <a:t>всички </a:t>
            </a:r>
            <a:r>
              <a:rPr lang="en-US" sz="8000" spc="-5" dirty="0"/>
              <a:t>училища за </a:t>
            </a:r>
            <a:r>
              <a:rPr lang="en-US" sz="8000" spc="-705" dirty="0"/>
              <a:t> </a:t>
            </a:r>
            <a:r>
              <a:rPr lang="en-US" sz="8000" spc="-5" dirty="0"/>
              <a:t>създаване</a:t>
            </a:r>
            <a:r>
              <a:rPr lang="en-US" sz="8000" spc="-20" dirty="0"/>
              <a:t> </a:t>
            </a:r>
            <a:r>
              <a:rPr lang="en-US" sz="8000" dirty="0"/>
              <a:t>и</a:t>
            </a:r>
            <a:r>
              <a:rPr lang="en-US" sz="8000" spc="-20" dirty="0"/>
              <a:t> </a:t>
            </a:r>
            <a:r>
              <a:rPr lang="en-US" sz="8000" spc="-5" dirty="0"/>
              <a:t>прилагане</a:t>
            </a:r>
            <a:r>
              <a:rPr lang="en-US" sz="8000" spc="-20" dirty="0"/>
              <a:t> </a:t>
            </a:r>
            <a:r>
              <a:rPr lang="en-US" sz="8000" dirty="0"/>
              <a:t>на</a:t>
            </a:r>
            <a:r>
              <a:rPr lang="en-US" sz="8000" spc="-20" dirty="0"/>
              <a:t> </a:t>
            </a:r>
            <a:r>
              <a:rPr lang="en-US" sz="8000" spc="-5" dirty="0"/>
              <a:t>иновации</a:t>
            </a:r>
            <a:endParaRPr lang="en-US" sz="8000" dirty="0"/>
          </a:p>
          <a:p>
            <a:pPr marL="355600" indent="-228600" defTabSz="914400">
              <a:lnSpc>
                <a:spcPct val="110000"/>
              </a:lnSpc>
              <a:buSzPct val="12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8000" dirty="0"/>
              <a:t>да</a:t>
            </a:r>
            <a:r>
              <a:rPr lang="en-US" sz="8000" spc="-30" dirty="0"/>
              <a:t> </a:t>
            </a:r>
            <a:r>
              <a:rPr lang="en-US" sz="8000" dirty="0"/>
              <a:t>се</a:t>
            </a:r>
            <a:r>
              <a:rPr lang="en-US" sz="8000" spc="-20" dirty="0"/>
              <a:t> </a:t>
            </a:r>
            <a:r>
              <a:rPr lang="en-US" sz="8000" spc="-5" dirty="0"/>
              <a:t>популяризира</a:t>
            </a:r>
            <a:r>
              <a:rPr lang="en-US" sz="8000" spc="-10" dirty="0"/>
              <a:t> </a:t>
            </a:r>
            <a:r>
              <a:rPr lang="en-US" sz="8000" dirty="0"/>
              <a:t>добрият</a:t>
            </a:r>
            <a:r>
              <a:rPr lang="en-US" sz="8000" spc="-10" dirty="0"/>
              <a:t> опит</a:t>
            </a:r>
            <a:endParaRPr lang="en-US" sz="8000" dirty="0"/>
          </a:p>
          <a:p>
            <a:pPr marL="354965" marR="5080" indent="-228600" defTabSz="914400">
              <a:lnSpc>
                <a:spcPct val="110000"/>
              </a:lnSpc>
              <a:buSzPct val="12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8000" dirty="0"/>
              <a:t>да се </a:t>
            </a:r>
            <a:r>
              <a:rPr lang="en-US" sz="8000" spc="-5" dirty="0"/>
              <a:t>подпомогне </a:t>
            </a:r>
            <a:r>
              <a:rPr lang="en-US" sz="8000" dirty="0"/>
              <a:t>въвеждането на нови </a:t>
            </a:r>
            <a:r>
              <a:rPr lang="en-US" sz="8000" spc="5" dirty="0"/>
              <a:t> </a:t>
            </a:r>
            <a:r>
              <a:rPr lang="en-US" sz="8000" spc="-10" dirty="0"/>
              <a:t>образователни </a:t>
            </a:r>
            <a:r>
              <a:rPr lang="en-US" sz="8000" spc="-5" dirty="0"/>
              <a:t>продукти </a:t>
            </a:r>
            <a:r>
              <a:rPr lang="en-US" sz="8000" dirty="0"/>
              <a:t>и създаването на </a:t>
            </a:r>
            <a:r>
              <a:rPr lang="en-US" sz="8000" spc="-705" dirty="0"/>
              <a:t> </a:t>
            </a:r>
            <a:r>
              <a:rPr lang="en-US" sz="8000" spc="-5" dirty="0"/>
              <a:t>мрежа</a:t>
            </a:r>
            <a:r>
              <a:rPr lang="en-US" sz="8000" spc="-30" dirty="0"/>
              <a:t> </a:t>
            </a:r>
            <a:r>
              <a:rPr lang="en-US" sz="8000" spc="-5" dirty="0"/>
              <a:t>от иновативни</a:t>
            </a:r>
            <a:r>
              <a:rPr lang="en-US" sz="8000" spc="-10" dirty="0"/>
              <a:t> </a:t>
            </a:r>
            <a:r>
              <a:rPr lang="en-US" sz="8000" spc="-5" dirty="0"/>
              <a:t>училища</a:t>
            </a:r>
            <a:endParaRPr lang="en-US" sz="8000" dirty="0"/>
          </a:p>
          <a:p>
            <a:pPr marL="355600" indent="-228600" defTabSz="914400">
              <a:lnSpc>
                <a:spcPct val="110000"/>
              </a:lnSpc>
              <a:buSzPct val="12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8000" dirty="0"/>
              <a:t>да</a:t>
            </a:r>
            <a:r>
              <a:rPr lang="en-US" sz="8000" spc="-20" dirty="0"/>
              <a:t> </a:t>
            </a:r>
            <a:r>
              <a:rPr lang="en-US" sz="8000" dirty="0"/>
              <a:t>се</a:t>
            </a:r>
            <a:r>
              <a:rPr lang="en-US" sz="8000" spc="-5" dirty="0"/>
              <a:t> </a:t>
            </a:r>
            <a:r>
              <a:rPr lang="en-US" sz="8000" spc="-10" dirty="0"/>
              <a:t>повиши</a:t>
            </a:r>
            <a:r>
              <a:rPr lang="en-US" sz="8000" spc="-5" dirty="0"/>
              <a:t> авторитета</a:t>
            </a:r>
            <a:r>
              <a:rPr lang="en-US" sz="8000" spc="-25" dirty="0"/>
              <a:t> </a:t>
            </a:r>
            <a:r>
              <a:rPr lang="en-US" sz="8000" dirty="0"/>
              <a:t>на</a:t>
            </a:r>
            <a:r>
              <a:rPr lang="en-US" sz="8000" spc="-20" dirty="0"/>
              <a:t> </a:t>
            </a:r>
            <a:r>
              <a:rPr lang="en-US" sz="8000" spc="-5" dirty="0"/>
              <a:t>българското</a:t>
            </a:r>
            <a:r>
              <a:rPr lang="bg-BG" sz="8000" dirty="0"/>
              <a:t> </a:t>
            </a:r>
            <a:r>
              <a:rPr lang="en-US" sz="8000" spc="-5" dirty="0"/>
              <a:t>училище</a:t>
            </a:r>
            <a:r>
              <a:rPr lang="en-US" sz="8000" spc="-30" dirty="0"/>
              <a:t> </a:t>
            </a:r>
            <a:r>
              <a:rPr lang="en-US" sz="8000" dirty="0"/>
              <a:t>и</a:t>
            </a:r>
            <a:r>
              <a:rPr lang="en-US" sz="8000" spc="-25" dirty="0"/>
              <a:t> </a:t>
            </a:r>
            <a:r>
              <a:rPr lang="en-US" sz="8000" spc="-5" dirty="0"/>
              <a:t>българския учител</a:t>
            </a:r>
            <a:endParaRPr lang="en-US" sz="8000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79CECD47-BAAC-4DB7-9799-B92EA5BD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2B5FFEC-000D-4A6E-A8E7-0549AD40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79AA19A-D2E5-47F2-AF0A-1AF60D42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91A1E618-D29E-4367-8C34-500E34D05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1F2BFD0-D896-4BA3-BA8F-0C866BD02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E768552D-D282-4F68-A829-290A4E831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B24AFF31-9CD5-4E66-92F8-23BBAA24F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2267C9D4-1770-45DD-AAFC-481CD7F9A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10DD6E0B-EC58-4D78-8125-AD2172CD2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23D6129D-742B-422D-A589-6692C1671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9EA94B27-F456-4ED8-8882-77632BDA0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5B7F96AD-560C-44A0-A513-B06758743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86701218-3235-4E29-9935-1315B5CCA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046B7BE0-D335-42EA-9893-4FA7654F1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1CE912BA-808B-403C-B26F-8083A682E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D974F65A-298C-4395-B461-99B9B49A0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Line 16">
              <a:extLst>
                <a:ext uri="{FF2B5EF4-FFF2-40B4-BE49-F238E27FC236}">
                  <a16:creationId xmlns:a16="http://schemas.microsoft.com/office/drawing/2014/main" id="{700B2930-989F-49DC-B909-8150145AD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795CB5A4-5145-4F55-95D0-6FB820C84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4BB8F48-D800-442A-A603-979FE924B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6E863078-201C-4DC0-8D49-077300CE5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6A07EBB6-75B0-4867-9AAF-7A645F414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21">
              <a:extLst>
                <a:ext uri="{FF2B5EF4-FFF2-40B4-BE49-F238E27FC236}">
                  <a16:creationId xmlns:a16="http://schemas.microsoft.com/office/drawing/2014/main" id="{FA40A456-C685-468E-802E-FC9DF586A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F101202F-1B2A-414C-83B7-9327E599C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4CC9B21F-B169-47E9-9B97-3BB645B29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C5FF733-2B71-4734-AD6A-5B35D99A3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0BCEB342-9AFC-4DCB-B92F-E08DC9594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3B9B4933-5C48-49CF-9C6A-A29413150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404FC76C-600A-482C-8386-F77ACBCCA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E8C5D50B-A590-4AAE-A748-113B62DAD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6C045F21-7031-4278-BFEE-A9E856ADA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20EE11A6-3412-4362-8A81-592A15F2A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A376EBB9-93F5-4B6F-95B3-C36B6C851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6192C3-6DAB-3697-879B-ED13ACD2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903287"/>
            <a:ext cx="2926190" cy="4352970"/>
          </a:xfrm>
        </p:spPr>
        <p:txBody>
          <a:bodyPr>
            <a:normAutofit/>
          </a:bodyPr>
          <a:lstStyle/>
          <a:p>
            <a:r>
              <a:rPr lang="bg-BG" sz="2300">
                <a:solidFill>
                  <a:srgbClr val="FFFFFF"/>
                </a:solidFill>
              </a:rPr>
              <a:t>Иновативно училище фсг “Васил Левски”, гр. Добрич - домакин на мобилността по нп “Иновации в действие” насочена към обмен и популяризиране на добри практики</a:t>
            </a:r>
            <a:endParaRPr lang="en-BG" sz="2300">
              <a:solidFill>
                <a:srgbClr val="FFFFFF"/>
              </a:solidFill>
            </a:endParaRPr>
          </a:p>
        </p:txBody>
      </p:sp>
      <p:sp useBgFill="1">
        <p:nvSpPr>
          <p:cNvPr id="51" name="Round Diagonal Corner Rectangle 6">
            <a:extLst>
              <a:ext uri="{FF2B5EF4-FFF2-40B4-BE49-F238E27FC236}">
                <a16:creationId xmlns:a16="http://schemas.microsoft.com/office/drawing/2014/main" id="{092ADBCF-B973-4C52-B740-4963E95B3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853439"/>
            <a:ext cx="6987476" cy="476050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bg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FDD94EF-2C73-4E4C-8332-A75D8AC6B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16EF4FCE-B4BF-485E-B545-95827107A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C2DD2F29-32E6-486A-A295-CB29680AD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B1A76276-E7B7-4550-9AFF-0A2E9EAEA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EAFC4E0E-3390-457C-BCC9-A2479C10F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D0E59BF7-C450-4448-B71A-80ECD878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BAB182A0-0A27-42D3-A9D0-56E8B7F4A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4C9A08D9-525C-448E-A071-78226848F4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E7818D96-423C-499F-A080-00EF0B9D4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059B8971-2367-46BA-8FCC-D001A6C36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Rectangle 41">
              <a:extLst>
                <a:ext uri="{FF2B5EF4-FFF2-40B4-BE49-F238E27FC236}">
                  <a16:creationId xmlns:a16="http://schemas.microsoft.com/office/drawing/2014/main" id="{E4DF0A08-11EF-495A-980F-2ED66FBB8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966C0A-5B4F-BECE-78E0-F20B7F4F9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09" r="-3" b="-3"/>
          <a:stretch/>
        </p:blipFill>
        <p:spPr>
          <a:xfrm>
            <a:off x="4453360" y="1317004"/>
            <a:ext cx="3008271" cy="1966669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E949249-71A8-DCB6-3FAE-66F274CCB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88001" y="1143691"/>
            <a:ext cx="2933040" cy="2285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B32F2-A823-EC39-D354-659AC445D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827" y="3574328"/>
            <a:ext cx="2501804" cy="1593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28EAB0-0C4D-709C-F291-D3DA00812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3996" y="3537518"/>
            <a:ext cx="2933041" cy="18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38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10">
            <a:extLst>
              <a:ext uri="{FF2B5EF4-FFF2-40B4-BE49-F238E27FC236}">
                <a16:creationId xmlns:a16="http://schemas.microsoft.com/office/drawing/2014/main" id="{3CBA50DB-DBC7-4B6E-B3C1-8FF1EA519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D8FB6-AF8D-4D98-913D-E6486FEC1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A805ED2-113B-4584-8827-567B5792F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C6CF21D8-CC72-4F35-A29E-3AF9E6DA1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8E60A7C3-087D-47B4-AB5A-C8B1042FD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1885EECE-F6D9-4128-BC90-01583BF26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F44AA128-AA96-4FF2-A1C3-F9D2E7FD3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7E52DC12-230B-4892-B284-F2FE9DE16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4" name="Freeform 10">
                <a:extLst>
                  <a:ext uri="{FF2B5EF4-FFF2-40B4-BE49-F238E27FC236}">
                    <a16:creationId xmlns:a16="http://schemas.microsoft.com/office/drawing/2014/main" id="{A68FBF9E-B81A-41D0-8A03-6CFC30811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5" name="Freeform 11">
                <a:extLst>
                  <a:ext uri="{FF2B5EF4-FFF2-40B4-BE49-F238E27FC236}">
                    <a16:creationId xmlns:a16="http://schemas.microsoft.com/office/drawing/2014/main" id="{B0047F84-8480-494F-9241-39FF17CFF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6" name="Freeform 12">
                <a:extLst>
                  <a:ext uri="{FF2B5EF4-FFF2-40B4-BE49-F238E27FC236}">
                    <a16:creationId xmlns:a16="http://schemas.microsoft.com/office/drawing/2014/main" id="{8CAF76D8-4B95-4A8E-9EE5-8CCC0A7A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7" name="Freeform 13">
                <a:extLst>
                  <a:ext uri="{FF2B5EF4-FFF2-40B4-BE49-F238E27FC236}">
                    <a16:creationId xmlns:a16="http://schemas.microsoft.com/office/drawing/2014/main" id="{792F82F3-05A8-4A55-8C5B-81F6678B5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8" name="Freeform 14">
                <a:extLst>
                  <a:ext uri="{FF2B5EF4-FFF2-40B4-BE49-F238E27FC236}">
                    <a16:creationId xmlns:a16="http://schemas.microsoft.com/office/drawing/2014/main" id="{B8472536-021A-4E59-BD59-DDC090A18A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9" name="Freeform 15">
                <a:extLst>
                  <a:ext uri="{FF2B5EF4-FFF2-40B4-BE49-F238E27FC236}">
                    <a16:creationId xmlns:a16="http://schemas.microsoft.com/office/drawing/2014/main" id="{AEBEF646-3C12-469F-B194-A161A7A95D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0" name="Line 16">
                <a:extLst>
                  <a:ext uri="{FF2B5EF4-FFF2-40B4-BE49-F238E27FC236}">
                    <a16:creationId xmlns:a16="http://schemas.microsoft.com/office/drawing/2014/main" id="{D4501159-D7AC-4307-9DFC-C8F3A9434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B5244C41-454C-47D8-A6A9-C17EC2A366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8FA883B8-99FB-4540-B573-F0674BFB1C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F1178B7C-5A00-4E5B-9010-B1477621E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E359D5D8-EE2E-4714-A40A-C3A6D91F9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Rectangle 21">
                <a:extLst>
                  <a:ext uri="{FF2B5EF4-FFF2-40B4-BE49-F238E27FC236}">
                    <a16:creationId xmlns:a16="http://schemas.microsoft.com/office/drawing/2014/main" id="{8A89C2E5-F892-4666-85FB-995578FBC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6DC6174B-0EC3-4A81-A0D1-D10DBB869A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2CB96070-0553-4F79-984C-8DABB1CD5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BA23B6E2-3718-4009-B80E-9279154B1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CAFB32D5-E528-419B-80EE-147563397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A68ADD35-4FEA-404D-B2F3-23556E6E8F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89CF17CA-49E3-4B4A-836A-4FD55C67B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id="{AB394F2E-F3E7-4CED-84A9-35C47AB28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FF816C2F-3999-4A9F-8395-5D68ED33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id="{82AD6AC6-71D5-4BD8-9185-D3062968B5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id="{743A50C2-65CF-4F4C-B412-6149A93AC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81" name="Group 14">
              <a:extLst>
                <a:ext uri="{FF2B5EF4-FFF2-40B4-BE49-F238E27FC236}">
                  <a16:creationId xmlns:a16="http://schemas.microsoft.com/office/drawing/2014/main" id="{6C0E7A88-FEDF-4C4F-A6B4-F7DDE9DE9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6" name="Freeform 32">
                <a:extLst>
                  <a:ext uri="{FF2B5EF4-FFF2-40B4-BE49-F238E27FC236}">
                    <a16:creationId xmlns:a16="http://schemas.microsoft.com/office/drawing/2014/main" id="{AE94B3EE-D5C0-4BDE-B6AA-7599F0486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3">
                <a:extLst>
                  <a:ext uri="{FF2B5EF4-FFF2-40B4-BE49-F238E27FC236}">
                    <a16:creationId xmlns:a16="http://schemas.microsoft.com/office/drawing/2014/main" id="{5EF110E8-C00D-454E-8F3A-ECF2D35667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4">
                <a:extLst>
                  <a:ext uri="{FF2B5EF4-FFF2-40B4-BE49-F238E27FC236}">
                    <a16:creationId xmlns:a16="http://schemas.microsoft.com/office/drawing/2014/main" id="{BFC5F327-6927-4F35-9AF6-C45527BB4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5">
                <a:extLst>
                  <a:ext uri="{FF2B5EF4-FFF2-40B4-BE49-F238E27FC236}">
                    <a16:creationId xmlns:a16="http://schemas.microsoft.com/office/drawing/2014/main" id="{BF2D314D-AEDE-418D-9702-D3CDB98C3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6">
                <a:extLst>
                  <a:ext uri="{FF2B5EF4-FFF2-40B4-BE49-F238E27FC236}">
                    <a16:creationId xmlns:a16="http://schemas.microsoft.com/office/drawing/2014/main" id="{64FD07F8-3CA6-4209-9A9E-30609FE9A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id="{AB0AE24D-CD49-4B57-82E0-780F62AE4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8">
                <a:extLst>
                  <a:ext uri="{FF2B5EF4-FFF2-40B4-BE49-F238E27FC236}">
                    <a16:creationId xmlns:a16="http://schemas.microsoft.com/office/drawing/2014/main" id="{66803AF8-6368-45E6-A0B7-C0C4CFFEE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9">
                <a:extLst>
                  <a:ext uri="{FF2B5EF4-FFF2-40B4-BE49-F238E27FC236}">
                    <a16:creationId xmlns:a16="http://schemas.microsoft.com/office/drawing/2014/main" id="{B4761E05-2792-472B-A814-9616151CF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40">
                <a:extLst>
                  <a:ext uri="{FF2B5EF4-FFF2-40B4-BE49-F238E27FC236}">
                    <a16:creationId xmlns:a16="http://schemas.microsoft.com/office/drawing/2014/main" id="{40B6A261-9427-4E70-9564-048AD009B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Rectangle 41">
                <a:extLst>
                  <a:ext uri="{FF2B5EF4-FFF2-40B4-BE49-F238E27FC236}">
                    <a16:creationId xmlns:a16="http://schemas.microsoft.com/office/drawing/2014/main" id="{68BFDFBE-2286-4123-9436-E1DF84AF49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5B3DE270-418F-47A7-B311-C4D87604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B3FD6B6-BE9E-4006-BB82-7CE9AF6D7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550" y="3452415"/>
            <a:ext cx="3281003" cy="3018632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bg-BG" sz="2400" b="1" dirty="0">
                <a:solidFill>
                  <a:srgbClr val="FFFFFF"/>
                </a:solidFill>
              </a:rPr>
            </a:br>
            <a:br>
              <a:rPr lang="bg-BG" sz="2400" b="1" dirty="0">
                <a:solidFill>
                  <a:srgbClr val="FFFFFF"/>
                </a:solidFill>
              </a:rPr>
            </a:br>
            <a:br>
              <a:rPr lang="bg-BG" sz="2400" b="1" dirty="0">
                <a:solidFill>
                  <a:srgbClr val="FFFFFF"/>
                </a:solidFill>
              </a:rPr>
            </a:br>
            <a:br>
              <a:rPr lang="bg-BG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Тема: „Иновации в професионалното обучение“</a:t>
            </a:r>
            <a:br>
              <a:rPr lang="en-US" sz="2400" b="1" dirty="0">
                <a:solidFill>
                  <a:srgbClr val="FFFFFF"/>
                </a:solidFill>
              </a:rPr>
            </a:b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Цел на мобилността: въведение на нови учебни предмети в учебните планове</a:t>
            </a:r>
            <a:br>
              <a:rPr lang="bg-BG" sz="2400" b="1" dirty="0">
                <a:solidFill>
                  <a:srgbClr val="FFFFFF"/>
                </a:solidFill>
              </a:rPr>
            </a:br>
            <a:br>
              <a:rPr lang="bg-BG" sz="2400" b="1" dirty="0">
                <a:solidFill>
                  <a:srgbClr val="FFFFFF"/>
                </a:solidFill>
              </a:rPr>
            </a:br>
            <a:r>
              <a:rPr lang="bg-BG" sz="2400" b="1" dirty="0">
                <a:solidFill>
                  <a:srgbClr val="FFFFFF"/>
                </a:solidFill>
              </a:rPr>
              <a:t>Разработване по нов начин на учебното съдържание и учебните програми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 </a:t>
            </a:r>
            <a:br>
              <a:rPr lang="en-US" sz="2400" b="1" dirty="0">
                <a:solidFill>
                  <a:srgbClr val="FFFFFF"/>
                </a:solidFill>
              </a:rPr>
            </a:br>
            <a:endParaRPr lang="en-US" sz="2400" b="1" dirty="0">
              <a:solidFill>
                <a:srgbClr val="FFFFFF"/>
              </a:solidFill>
            </a:endParaRPr>
          </a:p>
        </p:txBody>
      </p:sp>
      <p:sp useBgFill="1">
        <p:nvSpPr>
          <p:cNvPr id="56" name="Round Diagonal Corner Rectangle 11">
            <a:extLst>
              <a:ext uri="{FF2B5EF4-FFF2-40B4-BE49-F238E27FC236}">
                <a16:creationId xmlns:a16="http://schemas.microsoft.com/office/drawing/2014/main" id="{A1351C6B-7343-451F-AB4A-1CE294A4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5DFCB301-CA76-4C45-AFB1-A3DF5C4BF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88" y="2089186"/>
            <a:ext cx="6112382" cy="2674167"/>
          </a:xfrm>
          <a:prstGeom prst="rect">
            <a:avLst/>
          </a:prstGeom>
        </p:spPr>
      </p:pic>
      <p:sp>
        <p:nvSpPr>
          <p:cNvPr id="82" name="Content Placeholder 7">
            <a:extLst>
              <a:ext uri="{FF2B5EF4-FFF2-40B4-BE49-F238E27FC236}">
                <a16:creationId xmlns:a16="http://schemas.microsoft.com/office/drawing/2014/main" id="{C6755384-E347-F11D-7039-BC6C7C12F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991" y="1530351"/>
            <a:ext cx="3675744" cy="4069556"/>
          </a:xfrm>
        </p:spPr>
        <p:txBody>
          <a:bodyPr>
            <a:normAutofit/>
          </a:bodyPr>
          <a:lstStyle/>
          <a:p>
            <a:endParaRPr lang="bg-BG" sz="2800" dirty="0">
              <a:solidFill>
                <a:srgbClr val="FFFFFF"/>
              </a:solidFill>
            </a:endParaRPr>
          </a:p>
          <a:p>
            <a:endParaRPr lang="bg-BG" sz="2800" dirty="0">
              <a:solidFill>
                <a:srgbClr val="FFFFFF"/>
              </a:solidFill>
            </a:endParaRPr>
          </a:p>
          <a:p>
            <a:endParaRPr lang="bg-BG" sz="2800" dirty="0">
              <a:solidFill>
                <a:srgbClr val="FFFFFF"/>
              </a:solidFill>
            </a:endParaRPr>
          </a:p>
          <a:p>
            <a:endParaRPr lang="bg-B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44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07257" y="679450"/>
            <a:ext cx="4812665" cy="619760"/>
            <a:chOff x="3707257" y="679450"/>
            <a:chExt cx="4812665" cy="619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5512" y="691890"/>
              <a:ext cx="4804410" cy="6073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7257" y="679450"/>
              <a:ext cx="4781804" cy="589407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778001" y="5098541"/>
            <a:ext cx="10636250" cy="76200"/>
          </a:xfrm>
          <a:custGeom>
            <a:avLst/>
            <a:gdLst/>
            <a:ahLst/>
            <a:cxnLst/>
            <a:rect l="l" t="t" r="r" b="b"/>
            <a:pathLst>
              <a:path w="10636250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099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199"/>
                </a:lnTo>
                <a:lnTo>
                  <a:pt x="52931" y="73211"/>
                </a:lnTo>
                <a:lnTo>
                  <a:pt x="65041" y="65055"/>
                </a:lnTo>
                <a:lnTo>
                  <a:pt x="73206" y="52947"/>
                </a:lnTo>
                <a:lnTo>
                  <a:pt x="73972" y="49148"/>
                </a:lnTo>
                <a:lnTo>
                  <a:pt x="38100" y="49148"/>
                </a:lnTo>
                <a:lnTo>
                  <a:pt x="38100" y="26923"/>
                </a:lnTo>
                <a:lnTo>
                  <a:pt x="73946" y="26923"/>
                </a:lnTo>
                <a:lnTo>
                  <a:pt x="73206" y="23252"/>
                </a:lnTo>
                <a:lnTo>
                  <a:pt x="65041" y="11144"/>
                </a:lnTo>
                <a:lnTo>
                  <a:pt x="52931" y="2988"/>
                </a:lnTo>
                <a:lnTo>
                  <a:pt x="38100" y="0"/>
                </a:lnTo>
                <a:close/>
              </a:path>
              <a:path w="10636250" h="76200">
                <a:moveTo>
                  <a:pt x="10597896" y="0"/>
                </a:moveTo>
                <a:lnTo>
                  <a:pt x="10583102" y="2988"/>
                </a:lnTo>
                <a:lnTo>
                  <a:pt x="10570987" y="11144"/>
                </a:lnTo>
                <a:lnTo>
                  <a:pt x="10562802" y="23252"/>
                </a:lnTo>
                <a:lnTo>
                  <a:pt x="10559796" y="38099"/>
                </a:lnTo>
                <a:lnTo>
                  <a:pt x="10562802" y="52947"/>
                </a:lnTo>
                <a:lnTo>
                  <a:pt x="10570987" y="65055"/>
                </a:lnTo>
                <a:lnTo>
                  <a:pt x="10583102" y="73211"/>
                </a:lnTo>
                <a:lnTo>
                  <a:pt x="10597896" y="76199"/>
                </a:lnTo>
                <a:lnTo>
                  <a:pt x="10612743" y="73211"/>
                </a:lnTo>
                <a:lnTo>
                  <a:pt x="10624851" y="65055"/>
                </a:lnTo>
                <a:lnTo>
                  <a:pt x="10633007" y="52947"/>
                </a:lnTo>
                <a:lnTo>
                  <a:pt x="10633772" y="49148"/>
                </a:lnTo>
                <a:lnTo>
                  <a:pt x="10597896" y="49148"/>
                </a:lnTo>
                <a:lnTo>
                  <a:pt x="10597896" y="26923"/>
                </a:lnTo>
                <a:lnTo>
                  <a:pt x="10633746" y="26923"/>
                </a:lnTo>
                <a:lnTo>
                  <a:pt x="10633007" y="23252"/>
                </a:lnTo>
                <a:lnTo>
                  <a:pt x="10624851" y="11144"/>
                </a:lnTo>
                <a:lnTo>
                  <a:pt x="10612743" y="2988"/>
                </a:lnTo>
                <a:lnTo>
                  <a:pt x="10597896" y="0"/>
                </a:lnTo>
                <a:close/>
              </a:path>
              <a:path w="10636250" h="76200">
                <a:moveTo>
                  <a:pt x="73946" y="26923"/>
                </a:moveTo>
                <a:lnTo>
                  <a:pt x="38100" y="26923"/>
                </a:lnTo>
                <a:lnTo>
                  <a:pt x="38100" y="49148"/>
                </a:lnTo>
                <a:lnTo>
                  <a:pt x="73972" y="49148"/>
                </a:lnTo>
                <a:lnTo>
                  <a:pt x="76200" y="38099"/>
                </a:lnTo>
                <a:lnTo>
                  <a:pt x="73946" y="26923"/>
                </a:lnTo>
                <a:close/>
              </a:path>
              <a:path w="10636250" h="76200">
                <a:moveTo>
                  <a:pt x="10562058" y="26923"/>
                </a:moveTo>
                <a:lnTo>
                  <a:pt x="73946" y="26923"/>
                </a:lnTo>
                <a:lnTo>
                  <a:pt x="76200" y="38099"/>
                </a:lnTo>
                <a:lnTo>
                  <a:pt x="73972" y="49148"/>
                </a:lnTo>
                <a:lnTo>
                  <a:pt x="10562033" y="49148"/>
                </a:lnTo>
                <a:lnTo>
                  <a:pt x="10559796" y="38099"/>
                </a:lnTo>
                <a:lnTo>
                  <a:pt x="10562058" y="26923"/>
                </a:lnTo>
                <a:close/>
              </a:path>
              <a:path w="10636250" h="76200">
                <a:moveTo>
                  <a:pt x="10633746" y="26923"/>
                </a:moveTo>
                <a:lnTo>
                  <a:pt x="10597896" y="26923"/>
                </a:lnTo>
                <a:lnTo>
                  <a:pt x="10597896" y="49148"/>
                </a:lnTo>
                <a:lnTo>
                  <a:pt x="10633772" y="49148"/>
                </a:lnTo>
                <a:lnTo>
                  <a:pt x="10635996" y="38099"/>
                </a:lnTo>
                <a:lnTo>
                  <a:pt x="10633746" y="26923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17645" y="5930290"/>
            <a:ext cx="15621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00" dirty="0">
                <a:solidFill>
                  <a:srgbClr val="404040"/>
                </a:solidFill>
                <a:latin typeface="Arial"/>
                <a:cs typeface="Arial"/>
              </a:rPr>
              <a:t>20</a:t>
            </a:r>
            <a:r>
              <a:rPr sz="2400" b="1" spc="9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lang="bg-BG" sz="2400" b="1" spc="90" dirty="0">
                <a:solidFill>
                  <a:srgbClr val="404040"/>
                </a:solidFill>
                <a:latin typeface="Arial"/>
                <a:cs typeface="Arial"/>
              </a:rPr>
              <a:t>3</a:t>
            </a:r>
            <a:r>
              <a:rPr sz="2400" b="1" spc="55" dirty="0">
                <a:solidFill>
                  <a:srgbClr val="404040"/>
                </a:solidFill>
                <a:latin typeface="Arial"/>
                <a:cs typeface="Arial"/>
              </a:rPr>
              <a:t>/2</a:t>
            </a:r>
            <a:r>
              <a:rPr sz="2400" b="1" spc="70" dirty="0">
                <a:solidFill>
                  <a:srgbClr val="404040"/>
                </a:solidFill>
                <a:latin typeface="Arial"/>
                <a:cs typeface="Arial"/>
              </a:rPr>
              <a:t>0</a:t>
            </a:r>
            <a:r>
              <a:rPr sz="2400" b="1" spc="75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lang="bg-BG" sz="2400" b="1" spc="75" dirty="0">
                <a:solidFill>
                  <a:srgbClr val="404040"/>
                </a:solidFill>
                <a:latin typeface="Arial"/>
                <a:cs typeface="Arial"/>
              </a:rPr>
              <a:t>4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59371" y="5930290"/>
            <a:ext cx="1563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80" dirty="0">
                <a:solidFill>
                  <a:srgbClr val="404040"/>
                </a:solidFill>
                <a:latin typeface="Arial"/>
                <a:cs typeface="Arial"/>
              </a:rPr>
              <a:t>202</a:t>
            </a:r>
            <a:r>
              <a:rPr lang="bg-BG" sz="2400" b="1" spc="80" dirty="0">
                <a:solidFill>
                  <a:srgbClr val="404040"/>
                </a:solidFill>
                <a:latin typeface="Arial"/>
                <a:cs typeface="Arial"/>
              </a:rPr>
              <a:t>4</a:t>
            </a:r>
            <a:r>
              <a:rPr sz="2400" b="1" spc="80" dirty="0">
                <a:solidFill>
                  <a:srgbClr val="404040"/>
                </a:solidFill>
                <a:latin typeface="Arial"/>
                <a:cs typeface="Arial"/>
              </a:rPr>
              <a:t>/202</a:t>
            </a:r>
            <a:r>
              <a:rPr lang="bg-BG" sz="2400" b="1" spc="80" dirty="0">
                <a:solidFill>
                  <a:srgbClr val="404040"/>
                </a:solidFill>
                <a:latin typeface="Arial"/>
                <a:cs typeface="Arial"/>
              </a:rPr>
              <a:t>5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6883" y="4668011"/>
            <a:ext cx="2159635" cy="108585"/>
          </a:xfrm>
          <a:custGeom>
            <a:avLst/>
            <a:gdLst/>
            <a:ahLst/>
            <a:cxnLst/>
            <a:rect l="l" t="t" r="r" b="b"/>
            <a:pathLst>
              <a:path w="2159635" h="108585">
                <a:moveTo>
                  <a:pt x="2105405" y="0"/>
                </a:moveTo>
                <a:lnTo>
                  <a:pt x="54102" y="0"/>
                </a:lnTo>
                <a:lnTo>
                  <a:pt x="33041" y="4256"/>
                </a:lnTo>
                <a:lnTo>
                  <a:pt x="15844" y="15859"/>
                </a:lnTo>
                <a:lnTo>
                  <a:pt x="4251" y="33057"/>
                </a:lnTo>
                <a:lnTo>
                  <a:pt x="0" y="54101"/>
                </a:lnTo>
                <a:lnTo>
                  <a:pt x="4251" y="75146"/>
                </a:lnTo>
                <a:lnTo>
                  <a:pt x="15844" y="92344"/>
                </a:lnTo>
                <a:lnTo>
                  <a:pt x="33041" y="103947"/>
                </a:lnTo>
                <a:lnTo>
                  <a:pt x="54102" y="108204"/>
                </a:lnTo>
                <a:lnTo>
                  <a:pt x="2105405" y="108204"/>
                </a:lnTo>
                <a:lnTo>
                  <a:pt x="2126450" y="103947"/>
                </a:lnTo>
                <a:lnTo>
                  <a:pt x="2143648" y="92344"/>
                </a:lnTo>
                <a:lnTo>
                  <a:pt x="2155251" y="75146"/>
                </a:lnTo>
                <a:lnTo>
                  <a:pt x="2159508" y="54101"/>
                </a:lnTo>
                <a:lnTo>
                  <a:pt x="2155251" y="33057"/>
                </a:lnTo>
                <a:lnTo>
                  <a:pt x="2143648" y="15859"/>
                </a:lnTo>
                <a:lnTo>
                  <a:pt x="2126450" y="4256"/>
                </a:lnTo>
                <a:lnTo>
                  <a:pt x="2105405" y="0"/>
                </a:lnTo>
                <a:close/>
              </a:path>
            </a:pathLst>
          </a:custGeom>
          <a:solidFill>
            <a:srgbClr val="495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8001" y="2297429"/>
            <a:ext cx="86995" cy="2190115"/>
          </a:xfrm>
          <a:custGeom>
            <a:avLst/>
            <a:gdLst/>
            <a:ahLst/>
            <a:cxnLst/>
            <a:rect l="l" t="t" r="r" b="b"/>
            <a:pathLst>
              <a:path w="86994" h="2190115">
                <a:moveTo>
                  <a:pt x="39109" y="74220"/>
                </a:moveTo>
                <a:lnTo>
                  <a:pt x="39001" y="95250"/>
                </a:lnTo>
                <a:lnTo>
                  <a:pt x="58051" y="95250"/>
                </a:lnTo>
                <a:lnTo>
                  <a:pt x="58149" y="76200"/>
                </a:lnTo>
                <a:lnTo>
                  <a:pt x="48628" y="76200"/>
                </a:lnTo>
                <a:lnTo>
                  <a:pt x="39109" y="74220"/>
                </a:lnTo>
                <a:close/>
              </a:path>
              <a:path w="86994" h="2190115">
                <a:moveTo>
                  <a:pt x="58343" y="38100"/>
                </a:moveTo>
                <a:lnTo>
                  <a:pt x="39293" y="38100"/>
                </a:lnTo>
                <a:lnTo>
                  <a:pt x="39109" y="74220"/>
                </a:lnTo>
                <a:lnTo>
                  <a:pt x="48628" y="76200"/>
                </a:lnTo>
                <a:lnTo>
                  <a:pt x="58158" y="74329"/>
                </a:lnTo>
                <a:lnTo>
                  <a:pt x="58343" y="38100"/>
                </a:lnTo>
                <a:close/>
              </a:path>
              <a:path w="86994" h="2190115">
                <a:moveTo>
                  <a:pt x="58158" y="74329"/>
                </a:moveTo>
                <a:lnTo>
                  <a:pt x="48628" y="76200"/>
                </a:lnTo>
                <a:lnTo>
                  <a:pt x="58149" y="76200"/>
                </a:lnTo>
                <a:lnTo>
                  <a:pt x="58158" y="74329"/>
                </a:lnTo>
                <a:close/>
              </a:path>
              <a:path w="86994" h="2190115">
                <a:moveTo>
                  <a:pt x="86868" y="38100"/>
                </a:moveTo>
                <a:lnTo>
                  <a:pt x="58343" y="38100"/>
                </a:lnTo>
                <a:lnTo>
                  <a:pt x="58158" y="74329"/>
                </a:lnTo>
                <a:lnTo>
                  <a:pt x="63467" y="73286"/>
                </a:lnTo>
                <a:lnTo>
                  <a:pt x="75617" y="65182"/>
                </a:lnTo>
                <a:lnTo>
                  <a:pt x="83845" y="53125"/>
                </a:lnTo>
                <a:lnTo>
                  <a:pt x="86918" y="38354"/>
                </a:lnTo>
                <a:lnTo>
                  <a:pt x="86868" y="38100"/>
                </a:lnTo>
                <a:close/>
              </a:path>
              <a:path w="86994" h="2190115">
                <a:moveTo>
                  <a:pt x="49009" y="0"/>
                </a:moveTo>
                <a:lnTo>
                  <a:pt x="34162" y="2913"/>
                </a:lnTo>
                <a:lnTo>
                  <a:pt x="22010" y="11017"/>
                </a:lnTo>
                <a:lnTo>
                  <a:pt x="13785" y="23074"/>
                </a:lnTo>
                <a:lnTo>
                  <a:pt x="10718" y="37846"/>
                </a:lnTo>
                <a:lnTo>
                  <a:pt x="13634" y="52714"/>
                </a:lnTo>
                <a:lnTo>
                  <a:pt x="21739" y="64881"/>
                </a:lnTo>
                <a:lnTo>
                  <a:pt x="33810" y="73118"/>
                </a:lnTo>
                <a:lnTo>
                  <a:pt x="39109" y="74220"/>
                </a:lnTo>
                <a:lnTo>
                  <a:pt x="39293" y="38100"/>
                </a:lnTo>
                <a:lnTo>
                  <a:pt x="86868" y="38100"/>
                </a:lnTo>
                <a:lnTo>
                  <a:pt x="83997" y="23485"/>
                </a:lnTo>
                <a:lnTo>
                  <a:pt x="75893" y="11318"/>
                </a:lnTo>
                <a:lnTo>
                  <a:pt x="63824" y="3081"/>
                </a:lnTo>
                <a:lnTo>
                  <a:pt x="49009" y="0"/>
                </a:lnTo>
                <a:close/>
              </a:path>
              <a:path w="86994" h="2190115">
                <a:moveTo>
                  <a:pt x="57950" y="114300"/>
                </a:moveTo>
                <a:lnTo>
                  <a:pt x="38900" y="114300"/>
                </a:lnTo>
                <a:lnTo>
                  <a:pt x="38620" y="171450"/>
                </a:lnTo>
                <a:lnTo>
                  <a:pt x="57670" y="171450"/>
                </a:lnTo>
                <a:lnTo>
                  <a:pt x="57950" y="114300"/>
                </a:lnTo>
                <a:close/>
              </a:path>
              <a:path w="86994" h="2190115">
                <a:moveTo>
                  <a:pt x="57569" y="190500"/>
                </a:moveTo>
                <a:lnTo>
                  <a:pt x="38519" y="190500"/>
                </a:lnTo>
                <a:lnTo>
                  <a:pt x="38226" y="247650"/>
                </a:lnTo>
                <a:lnTo>
                  <a:pt x="57276" y="247650"/>
                </a:lnTo>
                <a:lnTo>
                  <a:pt x="57569" y="190500"/>
                </a:lnTo>
                <a:close/>
              </a:path>
              <a:path w="86994" h="2190115">
                <a:moveTo>
                  <a:pt x="57188" y="266700"/>
                </a:moveTo>
                <a:lnTo>
                  <a:pt x="38138" y="266700"/>
                </a:lnTo>
                <a:lnTo>
                  <a:pt x="37845" y="323850"/>
                </a:lnTo>
                <a:lnTo>
                  <a:pt x="56895" y="323850"/>
                </a:lnTo>
                <a:lnTo>
                  <a:pt x="57188" y="266700"/>
                </a:lnTo>
                <a:close/>
              </a:path>
              <a:path w="86994" h="2190115">
                <a:moveTo>
                  <a:pt x="56794" y="342900"/>
                </a:moveTo>
                <a:lnTo>
                  <a:pt x="37744" y="342900"/>
                </a:lnTo>
                <a:lnTo>
                  <a:pt x="37452" y="400050"/>
                </a:lnTo>
                <a:lnTo>
                  <a:pt x="56502" y="400050"/>
                </a:lnTo>
                <a:lnTo>
                  <a:pt x="56794" y="342900"/>
                </a:lnTo>
                <a:close/>
              </a:path>
              <a:path w="86994" h="2190115">
                <a:moveTo>
                  <a:pt x="56413" y="419100"/>
                </a:moveTo>
                <a:lnTo>
                  <a:pt x="37363" y="419100"/>
                </a:lnTo>
                <a:lnTo>
                  <a:pt x="37071" y="476250"/>
                </a:lnTo>
                <a:lnTo>
                  <a:pt x="56121" y="476250"/>
                </a:lnTo>
                <a:lnTo>
                  <a:pt x="56413" y="419100"/>
                </a:lnTo>
                <a:close/>
              </a:path>
              <a:path w="86994" h="2190115">
                <a:moveTo>
                  <a:pt x="56019" y="495300"/>
                </a:moveTo>
                <a:lnTo>
                  <a:pt x="36969" y="495300"/>
                </a:lnTo>
                <a:lnTo>
                  <a:pt x="36677" y="552450"/>
                </a:lnTo>
                <a:lnTo>
                  <a:pt x="55727" y="552450"/>
                </a:lnTo>
                <a:lnTo>
                  <a:pt x="56019" y="495300"/>
                </a:lnTo>
                <a:close/>
              </a:path>
              <a:path w="86994" h="2190115">
                <a:moveTo>
                  <a:pt x="55638" y="571500"/>
                </a:moveTo>
                <a:lnTo>
                  <a:pt x="36588" y="571500"/>
                </a:lnTo>
                <a:lnTo>
                  <a:pt x="36296" y="628650"/>
                </a:lnTo>
                <a:lnTo>
                  <a:pt x="55346" y="628650"/>
                </a:lnTo>
                <a:lnTo>
                  <a:pt x="55638" y="571500"/>
                </a:lnTo>
                <a:close/>
              </a:path>
              <a:path w="86994" h="2190115">
                <a:moveTo>
                  <a:pt x="55245" y="647700"/>
                </a:moveTo>
                <a:lnTo>
                  <a:pt x="36195" y="647700"/>
                </a:lnTo>
                <a:lnTo>
                  <a:pt x="35915" y="704850"/>
                </a:lnTo>
                <a:lnTo>
                  <a:pt x="54965" y="704850"/>
                </a:lnTo>
                <a:lnTo>
                  <a:pt x="55245" y="647700"/>
                </a:lnTo>
                <a:close/>
              </a:path>
              <a:path w="86994" h="2190115">
                <a:moveTo>
                  <a:pt x="54864" y="723900"/>
                </a:moveTo>
                <a:lnTo>
                  <a:pt x="35814" y="723900"/>
                </a:lnTo>
                <a:lnTo>
                  <a:pt x="35521" y="781050"/>
                </a:lnTo>
                <a:lnTo>
                  <a:pt x="54571" y="781050"/>
                </a:lnTo>
                <a:lnTo>
                  <a:pt x="54864" y="723900"/>
                </a:lnTo>
                <a:close/>
              </a:path>
              <a:path w="86994" h="2190115">
                <a:moveTo>
                  <a:pt x="54482" y="800100"/>
                </a:moveTo>
                <a:lnTo>
                  <a:pt x="35432" y="800100"/>
                </a:lnTo>
                <a:lnTo>
                  <a:pt x="35140" y="857250"/>
                </a:lnTo>
                <a:lnTo>
                  <a:pt x="54190" y="857250"/>
                </a:lnTo>
                <a:lnTo>
                  <a:pt x="54482" y="800100"/>
                </a:lnTo>
                <a:close/>
              </a:path>
              <a:path w="86994" h="2190115">
                <a:moveTo>
                  <a:pt x="54089" y="876300"/>
                </a:moveTo>
                <a:lnTo>
                  <a:pt x="35039" y="876300"/>
                </a:lnTo>
                <a:lnTo>
                  <a:pt x="34747" y="933450"/>
                </a:lnTo>
                <a:lnTo>
                  <a:pt x="53797" y="933450"/>
                </a:lnTo>
                <a:lnTo>
                  <a:pt x="54089" y="876300"/>
                </a:lnTo>
                <a:close/>
              </a:path>
              <a:path w="86994" h="2190115">
                <a:moveTo>
                  <a:pt x="53708" y="952500"/>
                </a:moveTo>
                <a:lnTo>
                  <a:pt x="34658" y="952500"/>
                </a:lnTo>
                <a:lnTo>
                  <a:pt x="34366" y="1009650"/>
                </a:lnTo>
                <a:lnTo>
                  <a:pt x="53416" y="1009650"/>
                </a:lnTo>
                <a:lnTo>
                  <a:pt x="53708" y="952500"/>
                </a:lnTo>
                <a:close/>
              </a:path>
              <a:path w="86994" h="2190115">
                <a:moveTo>
                  <a:pt x="53314" y="1028700"/>
                </a:moveTo>
                <a:lnTo>
                  <a:pt x="34264" y="1028700"/>
                </a:lnTo>
                <a:lnTo>
                  <a:pt x="33985" y="1085850"/>
                </a:lnTo>
                <a:lnTo>
                  <a:pt x="53035" y="1085850"/>
                </a:lnTo>
                <a:lnTo>
                  <a:pt x="53314" y="1028700"/>
                </a:lnTo>
                <a:close/>
              </a:path>
              <a:path w="86994" h="2190115">
                <a:moveTo>
                  <a:pt x="33883" y="1104773"/>
                </a:moveTo>
                <a:lnTo>
                  <a:pt x="33591" y="1161923"/>
                </a:lnTo>
                <a:lnTo>
                  <a:pt x="52641" y="1162050"/>
                </a:lnTo>
                <a:lnTo>
                  <a:pt x="52933" y="1104900"/>
                </a:lnTo>
                <a:lnTo>
                  <a:pt x="33883" y="1104773"/>
                </a:lnTo>
                <a:close/>
              </a:path>
              <a:path w="86994" h="2190115">
                <a:moveTo>
                  <a:pt x="33502" y="1180973"/>
                </a:moveTo>
                <a:lnTo>
                  <a:pt x="33210" y="1238123"/>
                </a:lnTo>
                <a:lnTo>
                  <a:pt x="52260" y="1238250"/>
                </a:lnTo>
                <a:lnTo>
                  <a:pt x="52552" y="1181100"/>
                </a:lnTo>
                <a:lnTo>
                  <a:pt x="33502" y="1180973"/>
                </a:lnTo>
                <a:close/>
              </a:path>
              <a:path w="86994" h="2190115">
                <a:moveTo>
                  <a:pt x="33108" y="1257173"/>
                </a:moveTo>
                <a:lnTo>
                  <a:pt x="32816" y="1314323"/>
                </a:lnTo>
                <a:lnTo>
                  <a:pt x="51866" y="1314450"/>
                </a:lnTo>
                <a:lnTo>
                  <a:pt x="52158" y="1257300"/>
                </a:lnTo>
                <a:lnTo>
                  <a:pt x="33108" y="1257173"/>
                </a:lnTo>
                <a:close/>
              </a:path>
              <a:path w="86994" h="2190115">
                <a:moveTo>
                  <a:pt x="32727" y="1333373"/>
                </a:moveTo>
                <a:lnTo>
                  <a:pt x="32435" y="1390523"/>
                </a:lnTo>
                <a:lnTo>
                  <a:pt x="51485" y="1390650"/>
                </a:lnTo>
                <a:lnTo>
                  <a:pt x="51777" y="1333500"/>
                </a:lnTo>
                <a:lnTo>
                  <a:pt x="32727" y="1333373"/>
                </a:lnTo>
                <a:close/>
              </a:path>
              <a:path w="86994" h="2190115">
                <a:moveTo>
                  <a:pt x="32334" y="1409573"/>
                </a:moveTo>
                <a:lnTo>
                  <a:pt x="32042" y="1466723"/>
                </a:lnTo>
                <a:lnTo>
                  <a:pt x="51092" y="1466850"/>
                </a:lnTo>
                <a:lnTo>
                  <a:pt x="51384" y="1409700"/>
                </a:lnTo>
                <a:lnTo>
                  <a:pt x="32334" y="1409573"/>
                </a:lnTo>
                <a:close/>
              </a:path>
              <a:path w="86994" h="2190115">
                <a:moveTo>
                  <a:pt x="31953" y="1485773"/>
                </a:moveTo>
                <a:lnTo>
                  <a:pt x="31661" y="1542923"/>
                </a:lnTo>
                <a:lnTo>
                  <a:pt x="50711" y="1543050"/>
                </a:lnTo>
                <a:lnTo>
                  <a:pt x="51003" y="1485900"/>
                </a:lnTo>
                <a:lnTo>
                  <a:pt x="31953" y="1485773"/>
                </a:lnTo>
                <a:close/>
              </a:path>
              <a:path w="86994" h="2190115">
                <a:moveTo>
                  <a:pt x="31559" y="1561973"/>
                </a:moveTo>
                <a:lnTo>
                  <a:pt x="31280" y="1619123"/>
                </a:lnTo>
                <a:lnTo>
                  <a:pt x="50330" y="1619250"/>
                </a:lnTo>
                <a:lnTo>
                  <a:pt x="50609" y="1562100"/>
                </a:lnTo>
                <a:lnTo>
                  <a:pt x="31559" y="1561973"/>
                </a:lnTo>
                <a:close/>
              </a:path>
              <a:path w="86994" h="2190115">
                <a:moveTo>
                  <a:pt x="31178" y="1638173"/>
                </a:moveTo>
                <a:lnTo>
                  <a:pt x="30886" y="1695323"/>
                </a:lnTo>
                <a:lnTo>
                  <a:pt x="49936" y="1695450"/>
                </a:lnTo>
                <a:lnTo>
                  <a:pt x="50228" y="1638300"/>
                </a:lnTo>
                <a:lnTo>
                  <a:pt x="31178" y="1638173"/>
                </a:lnTo>
                <a:close/>
              </a:path>
              <a:path w="86994" h="2190115">
                <a:moveTo>
                  <a:pt x="30797" y="1714373"/>
                </a:moveTo>
                <a:lnTo>
                  <a:pt x="30505" y="1771523"/>
                </a:lnTo>
                <a:lnTo>
                  <a:pt x="49555" y="1771650"/>
                </a:lnTo>
                <a:lnTo>
                  <a:pt x="49847" y="1714500"/>
                </a:lnTo>
                <a:lnTo>
                  <a:pt x="30797" y="1714373"/>
                </a:lnTo>
                <a:close/>
              </a:path>
              <a:path w="86994" h="2190115">
                <a:moveTo>
                  <a:pt x="30403" y="1790573"/>
                </a:moveTo>
                <a:lnTo>
                  <a:pt x="30111" y="1847723"/>
                </a:lnTo>
                <a:lnTo>
                  <a:pt x="49161" y="1847850"/>
                </a:lnTo>
                <a:lnTo>
                  <a:pt x="49453" y="1790700"/>
                </a:lnTo>
                <a:lnTo>
                  <a:pt x="30403" y="1790573"/>
                </a:lnTo>
                <a:close/>
              </a:path>
              <a:path w="86994" h="2190115">
                <a:moveTo>
                  <a:pt x="30022" y="1866773"/>
                </a:moveTo>
                <a:lnTo>
                  <a:pt x="29730" y="1923923"/>
                </a:lnTo>
                <a:lnTo>
                  <a:pt x="48780" y="1924050"/>
                </a:lnTo>
                <a:lnTo>
                  <a:pt x="49072" y="1866900"/>
                </a:lnTo>
                <a:lnTo>
                  <a:pt x="30022" y="1866773"/>
                </a:lnTo>
                <a:close/>
              </a:path>
              <a:path w="86994" h="2190115">
                <a:moveTo>
                  <a:pt x="29629" y="1942973"/>
                </a:moveTo>
                <a:lnTo>
                  <a:pt x="29349" y="2000123"/>
                </a:lnTo>
                <a:lnTo>
                  <a:pt x="48399" y="2000250"/>
                </a:lnTo>
                <a:lnTo>
                  <a:pt x="48679" y="1943100"/>
                </a:lnTo>
                <a:lnTo>
                  <a:pt x="29629" y="1942973"/>
                </a:lnTo>
                <a:close/>
              </a:path>
              <a:path w="86994" h="2190115">
                <a:moveTo>
                  <a:pt x="29248" y="2019173"/>
                </a:moveTo>
                <a:lnTo>
                  <a:pt x="28956" y="2076323"/>
                </a:lnTo>
                <a:lnTo>
                  <a:pt x="48006" y="2076450"/>
                </a:lnTo>
                <a:lnTo>
                  <a:pt x="48298" y="2019300"/>
                </a:lnTo>
                <a:lnTo>
                  <a:pt x="29248" y="2019173"/>
                </a:lnTo>
                <a:close/>
              </a:path>
              <a:path w="86994" h="2190115">
                <a:moveTo>
                  <a:pt x="28762" y="2115566"/>
                </a:moveTo>
                <a:lnTo>
                  <a:pt x="23444" y="2116629"/>
                </a:lnTo>
                <a:lnTo>
                  <a:pt x="11291" y="2124741"/>
                </a:lnTo>
                <a:lnTo>
                  <a:pt x="3066" y="2136806"/>
                </a:lnTo>
                <a:lnTo>
                  <a:pt x="0" y="2151634"/>
                </a:lnTo>
                <a:lnTo>
                  <a:pt x="2921" y="2166500"/>
                </a:lnTo>
                <a:lnTo>
                  <a:pt x="11025" y="2178653"/>
                </a:lnTo>
                <a:lnTo>
                  <a:pt x="23093" y="2186852"/>
                </a:lnTo>
                <a:lnTo>
                  <a:pt x="37909" y="2189861"/>
                </a:lnTo>
                <a:lnTo>
                  <a:pt x="52755" y="2186965"/>
                </a:lnTo>
                <a:lnTo>
                  <a:pt x="64908" y="2178891"/>
                </a:lnTo>
                <a:lnTo>
                  <a:pt x="73133" y="2166840"/>
                </a:lnTo>
                <a:lnTo>
                  <a:pt x="76200" y="2152015"/>
                </a:lnTo>
                <a:lnTo>
                  <a:pt x="47625" y="2151888"/>
                </a:lnTo>
                <a:lnTo>
                  <a:pt x="28575" y="2151761"/>
                </a:lnTo>
                <a:lnTo>
                  <a:pt x="28762" y="2115566"/>
                </a:lnTo>
                <a:close/>
              </a:path>
              <a:path w="86994" h="2190115">
                <a:moveTo>
                  <a:pt x="38290" y="2113661"/>
                </a:moveTo>
                <a:lnTo>
                  <a:pt x="28762" y="2115566"/>
                </a:lnTo>
                <a:lnTo>
                  <a:pt x="28575" y="2151761"/>
                </a:lnTo>
                <a:lnTo>
                  <a:pt x="47625" y="2151888"/>
                </a:lnTo>
                <a:lnTo>
                  <a:pt x="47804" y="2115639"/>
                </a:lnTo>
                <a:lnTo>
                  <a:pt x="38290" y="2113661"/>
                </a:lnTo>
                <a:close/>
              </a:path>
              <a:path w="86994" h="2190115">
                <a:moveTo>
                  <a:pt x="47804" y="2115639"/>
                </a:moveTo>
                <a:lnTo>
                  <a:pt x="47625" y="2151888"/>
                </a:lnTo>
                <a:lnTo>
                  <a:pt x="76175" y="2151888"/>
                </a:lnTo>
                <a:lnTo>
                  <a:pt x="73278" y="2137146"/>
                </a:lnTo>
                <a:lnTo>
                  <a:pt x="65174" y="2124979"/>
                </a:lnTo>
                <a:lnTo>
                  <a:pt x="53106" y="2116742"/>
                </a:lnTo>
                <a:lnTo>
                  <a:pt x="47804" y="2115639"/>
                </a:lnTo>
                <a:close/>
              </a:path>
              <a:path w="86994" h="2190115">
                <a:moveTo>
                  <a:pt x="47814" y="2113661"/>
                </a:moveTo>
                <a:lnTo>
                  <a:pt x="38290" y="2113661"/>
                </a:lnTo>
                <a:lnTo>
                  <a:pt x="47804" y="2115639"/>
                </a:lnTo>
                <a:lnTo>
                  <a:pt x="47814" y="2113661"/>
                </a:lnTo>
                <a:close/>
              </a:path>
              <a:path w="86994" h="2190115">
                <a:moveTo>
                  <a:pt x="28867" y="2095373"/>
                </a:moveTo>
                <a:lnTo>
                  <a:pt x="28762" y="2115566"/>
                </a:lnTo>
                <a:lnTo>
                  <a:pt x="38290" y="2113661"/>
                </a:lnTo>
                <a:lnTo>
                  <a:pt x="47814" y="2113661"/>
                </a:lnTo>
                <a:lnTo>
                  <a:pt x="47904" y="2095500"/>
                </a:lnTo>
                <a:lnTo>
                  <a:pt x="28867" y="2095373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11467" y="4155947"/>
            <a:ext cx="2161540" cy="108585"/>
          </a:xfrm>
          <a:custGeom>
            <a:avLst/>
            <a:gdLst/>
            <a:ahLst/>
            <a:cxnLst/>
            <a:rect l="l" t="t" r="r" b="b"/>
            <a:pathLst>
              <a:path w="2161540" h="108585">
                <a:moveTo>
                  <a:pt x="2106930" y="0"/>
                </a:moveTo>
                <a:lnTo>
                  <a:pt x="54102" y="0"/>
                </a:lnTo>
                <a:lnTo>
                  <a:pt x="33057" y="4256"/>
                </a:lnTo>
                <a:lnTo>
                  <a:pt x="15859" y="15859"/>
                </a:lnTo>
                <a:lnTo>
                  <a:pt x="4256" y="33057"/>
                </a:lnTo>
                <a:lnTo>
                  <a:pt x="0" y="54101"/>
                </a:lnTo>
                <a:lnTo>
                  <a:pt x="4256" y="75146"/>
                </a:lnTo>
                <a:lnTo>
                  <a:pt x="15859" y="92344"/>
                </a:lnTo>
                <a:lnTo>
                  <a:pt x="33057" y="103947"/>
                </a:lnTo>
                <a:lnTo>
                  <a:pt x="54102" y="108203"/>
                </a:lnTo>
                <a:lnTo>
                  <a:pt x="2106930" y="108203"/>
                </a:lnTo>
                <a:lnTo>
                  <a:pt x="2127974" y="103947"/>
                </a:lnTo>
                <a:lnTo>
                  <a:pt x="2145172" y="92344"/>
                </a:lnTo>
                <a:lnTo>
                  <a:pt x="2156775" y="75146"/>
                </a:lnTo>
                <a:lnTo>
                  <a:pt x="2161032" y="54101"/>
                </a:lnTo>
                <a:lnTo>
                  <a:pt x="2156775" y="33057"/>
                </a:lnTo>
                <a:lnTo>
                  <a:pt x="2145172" y="15859"/>
                </a:lnTo>
                <a:lnTo>
                  <a:pt x="2127974" y="4256"/>
                </a:lnTo>
                <a:lnTo>
                  <a:pt x="210693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54083" y="3764279"/>
            <a:ext cx="2159635" cy="108585"/>
          </a:xfrm>
          <a:custGeom>
            <a:avLst/>
            <a:gdLst/>
            <a:ahLst/>
            <a:cxnLst/>
            <a:rect l="l" t="t" r="r" b="b"/>
            <a:pathLst>
              <a:path w="2159634" h="108585">
                <a:moveTo>
                  <a:pt x="2105406" y="0"/>
                </a:moveTo>
                <a:lnTo>
                  <a:pt x="54101" y="0"/>
                </a:lnTo>
                <a:lnTo>
                  <a:pt x="33057" y="4256"/>
                </a:lnTo>
                <a:lnTo>
                  <a:pt x="15859" y="15859"/>
                </a:lnTo>
                <a:lnTo>
                  <a:pt x="4256" y="33057"/>
                </a:lnTo>
                <a:lnTo>
                  <a:pt x="0" y="54102"/>
                </a:lnTo>
                <a:lnTo>
                  <a:pt x="4256" y="75146"/>
                </a:lnTo>
                <a:lnTo>
                  <a:pt x="15859" y="92344"/>
                </a:lnTo>
                <a:lnTo>
                  <a:pt x="33057" y="103947"/>
                </a:lnTo>
                <a:lnTo>
                  <a:pt x="54101" y="108204"/>
                </a:lnTo>
                <a:lnTo>
                  <a:pt x="2105406" y="108204"/>
                </a:lnTo>
                <a:lnTo>
                  <a:pt x="2126450" y="103947"/>
                </a:lnTo>
                <a:lnTo>
                  <a:pt x="2143648" y="92344"/>
                </a:lnTo>
                <a:lnTo>
                  <a:pt x="2155251" y="75146"/>
                </a:lnTo>
                <a:lnTo>
                  <a:pt x="2159508" y="54102"/>
                </a:lnTo>
                <a:lnTo>
                  <a:pt x="2155251" y="33057"/>
                </a:lnTo>
                <a:lnTo>
                  <a:pt x="2143648" y="15859"/>
                </a:lnTo>
                <a:lnTo>
                  <a:pt x="2126450" y="4256"/>
                </a:lnTo>
                <a:lnTo>
                  <a:pt x="2105406" y="0"/>
                </a:lnTo>
                <a:close/>
              </a:path>
            </a:pathLst>
          </a:custGeom>
          <a:solidFill>
            <a:srgbClr val="E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3697" y="1704594"/>
            <a:ext cx="76200" cy="1943100"/>
          </a:xfrm>
          <a:custGeom>
            <a:avLst/>
            <a:gdLst/>
            <a:ahLst/>
            <a:cxnLst/>
            <a:rect l="l" t="t" r="r" b="b"/>
            <a:pathLst>
              <a:path w="76200" h="1943100">
                <a:moveTo>
                  <a:pt x="28575" y="74282"/>
                </a:moveTo>
                <a:lnTo>
                  <a:pt x="28575" y="95250"/>
                </a:lnTo>
                <a:lnTo>
                  <a:pt x="47625" y="95250"/>
                </a:lnTo>
                <a:lnTo>
                  <a:pt x="47625" y="76200"/>
                </a:lnTo>
                <a:lnTo>
                  <a:pt x="38100" y="76200"/>
                </a:lnTo>
                <a:lnTo>
                  <a:pt x="28575" y="74282"/>
                </a:lnTo>
                <a:close/>
              </a:path>
              <a:path w="76200" h="1943100">
                <a:moveTo>
                  <a:pt x="47625" y="38100"/>
                </a:moveTo>
                <a:lnTo>
                  <a:pt x="28575" y="38100"/>
                </a:lnTo>
                <a:lnTo>
                  <a:pt x="28575" y="74282"/>
                </a:lnTo>
                <a:lnTo>
                  <a:pt x="38100" y="76200"/>
                </a:lnTo>
                <a:lnTo>
                  <a:pt x="47625" y="74282"/>
                </a:lnTo>
                <a:lnTo>
                  <a:pt x="47625" y="38100"/>
                </a:lnTo>
                <a:close/>
              </a:path>
              <a:path w="76200" h="1943100">
                <a:moveTo>
                  <a:pt x="47625" y="74282"/>
                </a:moveTo>
                <a:lnTo>
                  <a:pt x="38100" y="76200"/>
                </a:lnTo>
                <a:lnTo>
                  <a:pt x="47625" y="76200"/>
                </a:lnTo>
                <a:lnTo>
                  <a:pt x="47625" y="74282"/>
                </a:lnTo>
                <a:close/>
              </a:path>
              <a:path w="76200" h="1943100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28575" y="74282"/>
                </a:lnTo>
                <a:lnTo>
                  <a:pt x="28575" y="38100"/>
                </a:lnTo>
                <a:lnTo>
                  <a:pt x="76200" y="3810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6200" h="1943100">
                <a:moveTo>
                  <a:pt x="76200" y="38100"/>
                </a:moveTo>
                <a:lnTo>
                  <a:pt x="47625" y="38100"/>
                </a:lnTo>
                <a:lnTo>
                  <a:pt x="47625" y="74282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6200" y="38100"/>
                </a:lnTo>
                <a:close/>
              </a:path>
              <a:path w="76200" h="1943100">
                <a:moveTo>
                  <a:pt x="47625" y="114300"/>
                </a:moveTo>
                <a:lnTo>
                  <a:pt x="28575" y="114300"/>
                </a:lnTo>
                <a:lnTo>
                  <a:pt x="28575" y="171450"/>
                </a:lnTo>
                <a:lnTo>
                  <a:pt x="47625" y="171450"/>
                </a:lnTo>
                <a:lnTo>
                  <a:pt x="47625" y="114300"/>
                </a:lnTo>
                <a:close/>
              </a:path>
              <a:path w="76200" h="1943100">
                <a:moveTo>
                  <a:pt x="47625" y="190500"/>
                </a:moveTo>
                <a:lnTo>
                  <a:pt x="28575" y="190500"/>
                </a:lnTo>
                <a:lnTo>
                  <a:pt x="28575" y="247650"/>
                </a:lnTo>
                <a:lnTo>
                  <a:pt x="47625" y="247650"/>
                </a:lnTo>
                <a:lnTo>
                  <a:pt x="47625" y="190500"/>
                </a:lnTo>
                <a:close/>
              </a:path>
              <a:path w="76200" h="1943100">
                <a:moveTo>
                  <a:pt x="47625" y="266700"/>
                </a:moveTo>
                <a:lnTo>
                  <a:pt x="28575" y="266700"/>
                </a:lnTo>
                <a:lnTo>
                  <a:pt x="28575" y="323850"/>
                </a:lnTo>
                <a:lnTo>
                  <a:pt x="47625" y="323850"/>
                </a:lnTo>
                <a:lnTo>
                  <a:pt x="47625" y="266700"/>
                </a:lnTo>
                <a:close/>
              </a:path>
              <a:path w="76200" h="1943100">
                <a:moveTo>
                  <a:pt x="47625" y="342900"/>
                </a:moveTo>
                <a:lnTo>
                  <a:pt x="28575" y="342900"/>
                </a:lnTo>
                <a:lnTo>
                  <a:pt x="28575" y="400050"/>
                </a:lnTo>
                <a:lnTo>
                  <a:pt x="47625" y="400050"/>
                </a:lnTo>
                <a:lnTo>
                  <a:pt x="47625" y="342900"/>
                </a:lnTo>
                <a:close/>
              </a:path>
              <a:path w="76200" h="1943100">
                <a:moveTo>
                  <a:pt x="47625" y="419100"/>
                </a:moveTo>
                <a:lnTo>
                  <a:pt x="28575" y="419100"/>
                </a:lnTo>
                <a:lnTo>
                  <a:pt x="28575" y="476250"/>
                </a:lnTo>
                <a:lnTo>
                  <a:pt x="47625" y="476250"/>
                </a:lnTo>
                <a:lnTo>
                  <a:pt x="47625" y="419100"/>
                </a:lnTo>
                <a:close/>
              </a:path>
              <a:path w="76200" h="1943100">
                <a:moveTo>
                  <a:pt x="47625" y="495300"/>
                </a:moveTo>
                <a:lnTo>
                  <a:pt x="28575" y="495300"/>
                </a:lnTo>
                <a:lnTo>
                  <a:pt x="28575" y="552450"/>
                </a:lnTo>
                <a:lnTo>
                  <a:pt x="47625" y="552450"/>
                </a:lnTo>
                <a:lnTo>
                  <a:pt x="47625" y="495300"/>
                </a:lnTo>
                <a:close/>
              </a:path>
              <a:path w="76200" h="1943100">
                <a:moveTo>
                  <a:pt x="47625" y="571500"/>
                </a:moveTo>
                <a:lnTo>
                  <a:pt x="28575" y="571500"/>
                </a:lnTo>
                <a:lnTo>
                  <a:pt x="28575" y="628650"/>
                </a:lnTo>
                <a:lnTo>
                  <a:pt x="47625" y="628650"/>
                </a:lnTo>
                <a:lnTo>
                  <a:pt x="47625" y="571500"/>
                </a:lnTo>
                <a:close/>
              </a:path>
              <a:path w="76200" h="1943100">
                <a:moveTo>
                  <a:pt x="47625" y="647700"/>
                </a:moveTo>
                <a:lnTo>
                  <a:pt x="28575" y="647700"/>
                </a:lnTo>
                <a:lnTo>
                  <a:pt x="28575" y="704850"/>
                </a:lnTo>
                <a:lnTo>
                  <a:pt x="47625" y="704850"/>
                </a:lnTo>
                <a:lnTo>
                  <a:pt x="47625" y="647700"/>
                </a:lnTo>
                <a:close/>
              </a:path>
              <a:path w="76200" h="1943100">
                <a:moveTo>
                  <a:pt x="47625" y="723900"/>
                </a:moveTo>
                <a:lnTo>
                  <a:pt x="28575" y="723900"/>
                </a:lnTo>
                <a:lnTo>
                  <a:pt x="28575" y="781050"/>
                </a:lnTo>
                <a:lnTo>
                  <a:pt x="47625" y="781050"/>
                </a:lnTo>
                <a:lnTo>
                  <a:pt x="47625" y="723900"/>
                </a:lnTo>
                <a:close/>
              </a:path>
              <a:path w="76200" h="1943100">
                <a:moveTo>
                  <a:pt x="47625" y="800100"/>
                </a:moveTo>
                <a:lnTo>
                  <a:pt x="28575" y="800100"/>
                </a:lnTo>
                <a:lnTo>
                  <a:pt x="28575" y="857250"/>
                </a:lnTo>
                <a:lnTo>
                  <a:pt x="47625" y="857250"/>
                </a:lnTo>
                <a:lnTo>
                  <a:pt x="47625" y="800100"/>
                </a:lnTo>
                <a:close/>
              </a:path>
              <a:path w="76200" h="1943100">
                <a:moveTo>
                  <a:pt x="47625" y="876300"/>
                </a:moveTo>
                <a:lnTo>
                  <a:pt x="28575" y="876300"/>
                </a:lnTo>
                <a:lnTo>
                  <a:pt x="28575" y="933450"/>
                </a:lnTo>
                <a:lnTo>
                  <a:pt x="47625" y="933450"/>
                </a:lnTo>
                <a:lnTo>
                  <a:pt x="47625" y="876300"/>
                </a:lnTo>
                <a:close/>
              </a:path>
              <a:path w="76200" h="1943100">
                <a:moveTo>
                  <a:pt x="47625" y="952500"/>
                </a:moveTo>
                <a:lnTo>
                  <a:pt x="28575" y="952500"/>
                </a:lnTo>
                <a:lnTo>
                  <a:pt x="28575" y="1009650"/>
                </a:lnTo>
                <a:lnTo>
                  <a:pt x="47625" y="1009650"/>
                </a:lnTo>
                <a:lnTo>
                  <a:pt x="47625" y="952500"/>
                </a:lnTo>
                <a:close/>
              </a:path>
              <a:path w="76200" h="1943100">
                <a:moveTo>
                  <a:pt x="47625" y="1028700"/>
                </a:moveTo>
                <a:lnTo>
                  <a:pt x="28575" y="1028700"/>
                </a:lnTo>
                <a:lnTo>
                  <a:pt x="28575" y="1085850"/>
                </a:lnTo>
                <a:lnTo>
                  <a:pt x="47625" y="1085850"/>
                </a:lnTo>
                <a:lnTo>
                  <a:pt x="47625" y="1028700"/>
                </a:lnTo>
                <a:close/>
              </a:path>
              <a:path w="76200" h="1943100">
                <a:moveTo>
                  <a:pt x="47625" y="1104900"/>
                </a:moveTo>
                <a:lnTo>
                  <a:pt x="28575" y="1104900"/>
                </a:lnTo>
                <a:lnTo>
                  <a:pt x="28575" y="1162050"/>
                </a:lnTo>
                <a:lnTo>
                  <a:pt x="47625" y="1162050"/>
                </a:lnTo>
                <a:lnTo>
                  <a:pt x="47625" y="1104900"/>
                </a:lnTo>
                <a:close/>
              </a:path>
              <a:path w="76200" h="1943100">
                <a:moveTo>
                  <a:pt x="47625" y="1181100"/>
                </a:moveTo>
                <a:lnTo>
                  <a:pt x="28575" y="1181100"/>
                </a:lnTo>
                <a:lnTo>
                  <a:pt x="28575" y="1238250"/>
                </a:lnTo>
                <a:lnTo>
                  <a:pt x="47625" y="1238250"/>
                </a:lnTo>
                <a:lnTo>
                  <a:pt x="47625" y="1181100"/>
                </a:lnTo>
                <a:close/>
              </a:path>
              <a:path w="76200" h="1943100">
                <a:moveTo>
                  <a:pt x="47625" y="1257300"/>
                </a:moveTo>
                <a:lnTo>
                  <a:pt x="28575" y="1257300"/>
                </a:lnTo>
                <a:lnTo>
                  <a:pt x="28575" y="1314450"/>
                </a:lnTo>
                <a:lnTo>
                  <a:pt x="47625" y="1314450"/>
                </a:lnTo>
                <a:lnTo>
                  <a:pt x="47625" y="1257300"/>
                </a:lnTo>
                <a:close/>
              </a:path>
              <a:path w="76200" h="1943100">
                <a:moveTo>
                  <a:pt x="47625" y="1333500"/>
                </a:moveTo>
                <a:lnTo>
                  <a:pt x="28575" y="1333500"/>
                </a:lnTo>
                <a:lnTo>
                  <a:pt x="28575" y="1390650"/>
                </a:lnTo>
                <a:lnTo>
                  <a:pt x="47625" y="1390650"/>
                </a:lnTo>
                <a:lnTo>
                  <a:pt x="47625" y="1333500"/>
                </a:lnTo>
                <a:close/>
              </a:path>
              <a:path w="76200" h="1943100">
                <a:moveTo>
                  <a:pt x="47625" y="1409700"/>
                </a:moveTo>
                <a:lnTo>
                  <a:pt x="28575" y="1409700"/>
                </a:lnTo>
                <a:lnTo>
                  <a:pt x="28575" y="1466850"/>
                </a:lnTo>
                <a:lnTo>
                  <a:pt x="47625" y="1466850"/>
                </a:lnTo>
                <a:lnTo>
                  <a:pt x="47625" y="1409700"/>
                </a:lnTo>
                <a:close/>
              </a:path>
              <a:path w="76200" h="1943100">
                <a:moveTo>
                  <a:pt x="47625" y="1485900"/>
                </a:moveTo>
                <a:lnTo>
                  <a:pt x="28575" y="1485900"/>
                </a:lnTo>
                <a:lnTo>
                  <a:pt x="28575" y="1543050"/>
                </a:lnTo>
                <a:lnTo>
                  <a:pt x="47625" y="1543050"/>
                </a:lnTo>
                <a:lnTo>
                  <a:pt x="47625" y="1485900"/>
                </a:lnTo>
                <a:close/>
              </a:path>
              <a:path w="76200" h="1943100">
                <a:moveTo>
                  <a:pt x="47625" y="1562100"/>
                </a:moveTo>
                <a:lnTo>
                  <a:pt x="28575" y="1562100"/>
                </a:lnTo>
                <a:lnTo>
                  <a:pt x="28575" y="1619250"/>
                </a:lnTo>
                <a:lnTo>
                  <a:pt x="47625" y="1619250"/>
                </a:lnTo>
                <a:lnTo>
                  <a:pt x="47625" y="1562100"/>
                </a:lnTo>
                <a:close/>
              </a:path>
              <a:path w="76200" h="1943100">
                <a:moveTo>
                  <a:pt x="47625" y="1638300"/>
                </a:moveTo>
                <a:lnTo>
                  <a:pt x="28575" y="1638300"/>
                </a:lnTo>
                <a:lnTo>
                  <a:pt x="28575" y="1695450"/>
                </a:lnTo>
                <a:lnTo>
                  <a:pt x="47625" y="1695450"/>
                </a:lnTo>
                <a:lnTo>
                  <a:pt x="47625" y="1638300"/>
                </a:lnTo>
                <a:close/>
              </a:path>
              <a:path w="76200" h="1943100">
                <a:moveTo>
                  <a:pt x="47625" y="1714500"/>
                </a:moveTo>
                <a:lnTo>
                  <a:pt x="28575" y="1714500"/>
                </a:lnTo>
                <a:lnTo>
                  <a:pt x="28575" y="1771650"/>
                </a:lnTo>
                <a:lnTo>
                  <a:pt x="47625" y="1771650"/>
                </a:lnTo>
                <a:lnTo>
                  <a:pt x="47625" y="1714500"/>
                </a:lnTo>
                <a:close/>
              </a:path>
              <a:path w="76200" h="1943100">
                <a:moveTo>
                  <a:pt x="47625" y="1790700"/>
                </a:moveTo>
                <a:lnTo>
                  <a:pt x="28575" y="1790700"/>
                </a:lnTo>
                <a:lnTo>
                  <a:pt x="28575" y="1847850"/>
                </a:lnTo>
                <a:lnTo>
                  <a:pt x="47625" y="1847850"/>
                </a:lnTo>
                <a:lnTo>
                  <a:pt x="47625" y="1790700"/>
                </a:lnTo>
                <a:close/>
              </a:path>
              <a:path w="76200" h="1943100">
                <a:moveTo>
                  <a:pt x="28575" y="1868309"/>
                </a:moveTo>
                <a:lnTo>
                  <a:pt x="23252" y="1869380"/>
                </a:lnTo>
                <a:lnTo>
                  <a:pt x="11144" y="1877536"/>
                </a:lnTo>
                <a:lnTo>
                  <a:pt x="2988" y="1889644"/>
                </a:lnTo>
                <a:lnTo>
                  <a:pt x="0" y="1904491"/>
                </a:lnTo>
                <a:lnTo>
                  <a:pt x="2988" y="1919339"/>
                </a:lnTo>
                <a:lnTo>
                  <a:pt x="11144" y="1931447"/>
                </a:lnTo>
                <a:lnTo>
                  <a:pt x="23252" y="1939603"/>
                </a:lnTo>
                <a:lnTo>
                  <a:pt x="38100" y="1942591"/>
                </a:lnTo>
                <a:lnTo>
                  <a:pt x="52947" y="1939603"/>
                </a:lnTo>
                <a:lnTo>
                  <a:pt x="65055" y="1931447"/>
                </a:lnTo>
                <a:lnTo>
                  <a:pt x="73211" y="1919339"/>
                </a:lnTo>
                <a:lnTo>
                  <a:pt x="76200" y="1904491"/>
                </a:lnTo>
                <a:lnTo>
                  <a:pt x="28575" y="1904491"/>
                </a:lnTo>
                <a:lnTo>
                  <a:pt x="28575" y="1868309"/>
                </a:lnTo>
                <a:close/>
              </a:path>
              <a:path w="76200" h="1943100">
                <a:moveTo>
                  <a:pt x="38100" y="1866391"/>
                </a:moveTo>
                <a:lnTo>
                  <a:pt x="28575" y="1868309"/>
                </a:lnTo>
                <a:lnTo>
                  <a:pt x="28575" y="1904491"/>
                </a:lnTo>
                <a:lnTo>
                  <a:pt x="47625" y="1904491"/>
                </a:lnTo>
                <a:lnTo>
                  <a:pt x="47625" y="1868309"/>
                </a:lnTo>
                <a:lnTo>
                  <a:pt x="38100" y="1866391"/>
                </a:lnTo>
                <a:close/>
              </a:path>
              <a:path w="76200" h="1943100">
                <a:moveTo>
                  <a:pt x="47625" y="1868309"/>
                </a:moveTo>
                <a:lnTo>
                  <a:pt x="47625" y="1904491"/>
                </a:lnTo>
                <a:lnTo>
                  <a:pt x="76200" y="1904491"/>
                </a:lnTo>
                <a:lnTo>
                  <a:pt x="73211" y="1889644"/>
                </a:lnTo>
                <a:lnTo>
                  <a:pt x="65055" y="1877536"/>
                </a:lnTo>
                <a:lnTo>
                  <a:pt x="52947" y="1869380"/>
                </a:lnTo>
                <a:lnTo>
                  <a:pt x="47625" y="1868309"/>
                </a:lnTo>
                <a:close/>
              </a:path>
              <a:path w="76200" h="1943100">
                <a:moveTo>
                  <a:pt x="35576" y="1866900"/>
                </a:moveTo>
                <a:lnTo>
                  <a:pt x="28575" y="1866900"/>
                </a:lnTo>
                <a:lnTo>
                  <a:pt x="28575" y="1868309"/>
                </a:lnTo>
                <a:lnTo>
                  <a:pt x="35576" y="1866900"/>
                </a:lnTo>
                <a:close/>
              </a:path>
              <a:path w="76200" h="1943100">
                <a:moveTo>
                  <a:pt x="47625" y="1866900"/>
                </a:moveTo>
                <a:lnTo>
                  <a:pt x="40623" y="1866900"/>
                </a:lnTo>
                <a:lnTo>
                  <a:pt x="47625" y="1868309"/>
                </a:lnTo>
                <a:lnTo>
                  <a:pt x="47625" y="18669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301733" y="5930290"/>
            <a:ext cx="1563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80" dirty="0">
                <a:solidFill>
                  <a:srgbClr val="404040"/>
                </a:solidFill>
                <a:latin typeface="Arial"/>
                <a:cs typeface="Arial"/>
              </a:rPr>
              <a:t>202</a:t>
            </a:r>
            <a:r>
              <a:rPr lang="bg-BG" sz="2400" b="1" spc="80" dirty="0">
                <a:solidFill>
                  <a:srgbClr val="404040"/>
                </a:solidFill>
                <a:latin typeface="Arial"/>
                <a:cs typeface="Arial"/>
              </a:rPr>
              <a:t>5</a:t>
            </a:r>
            <a:r>
              <a:rPr sz="2400" b="1" spc="80" dirty="0">
                <a:solidFill>
                  <a:srgbClr val="404040"/>
                </a:solidFill>
                <a:latin typeface="Arial"/>
                <a:cs typeface="Arial"/>
              </a:rPr>
              <a:t>/202</a:t>
            </a:r>
            <a:r>
              <a:rPr lang="bg-BG" sz="2400" b="1" spc="80" dirty="0">
                <a:solidFill>
                  <a:srgbClr val="404040"/>
                </a:solidFill>
                <a:latin typeface="Arial"/>
                <a:cs typeface="Arial"/>
              </a:rPr>
              <a:t>6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1251" y="6026572"/>
            <a:ext cx="19822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2400" b="1" spc="90" dirty="0">
                <a:solidFill>
                  <a:srgbClr val="404040"/>
                </a:solidFill>
                <a:latin typeface="Arial"/>
                <a:cs typeface="Arial"/>
              </a:rPr>
              <a:t>2022/2023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18559" y="4462271"/>
            <a:ext cx="2159635" cy="108585"/>
          </a:xfrm>
          <a:custGeom>
            <a:avLst/>
            <a:gdLst/>
            <a:ahLst/>
            <a:cxnLst/>
            <a:rect l="l" t="t" r="r" b="b"/>
            <a:pathLst>
              <a:path w="2159635" h="108585">
                <a:moveTo>
                  <a:pt x="2105405" y="0"/>
                </a:moveTo>
                <a:lnTo>
                  <a:pt x="54101" y="0"/>
                </a:lnTo>
                <a:lnTo>
                  <a:pt x="33057" y="4256"/>
                </a:lnTo>
                <a:lnTo>
                  <a:pt x="15859" y="15859"/>
                </a:lnTo>
                <a:lnTo>
                  <a:pt x="4256" y="33057"/>
                </a:lnTo>
                <a:lnTo>
                  <a:pt x="0" y="54101"/>
                </a:lnTo>
                <a:lnTo>
                  <a:pt x="4256" y="75146"/>
                </a:lnTo>
                <a:lnTo>
                  <a:pt x="15859" y="92344"/>
                </a:lnTo>
                <a:lnTo>
                  <a:pt x="33057" y="103947"/>
                </a:lnTo>
                <a:lnTo>
                  <a:pt x="54101" y="108203"/>
                </a:lnTo>
                <a:lnTo>
                  <a:pt x="2105405" y="108203"/>
                </a:lnTo>
                <a:lnTo>
                  <a:pt x="2126450" y="103947"/>
                </a:lnTo>
                <a:lnTo>
                  <a:pt x="2143648" y="92344"/>
                </a:lnTo>
                <a:lnTo>
                  <a:pt x="2155251" y="75146"/>
                </a:lnTo>
                <a:lnTo>
                  <a:pt x="2159507" y="54101"/>
                </a:lnTo>
                <a:lnTo>
                  <a:pt x="2155251" y="33057"/>
                </a:lnTo>
                <a:lnTo>
                  <a:pt x="2143648" y="15859"/>
                </a:lnTo>
                <a:lnTo>
                  <a:pt x="2126450" y="4256"/>
                </a:lnTo>
                <a:lnTo>
                  <a:pt x="2105405" y="0"/>
                </a:lnTo>
                <a:close/>
              </a:path>
            </a:pathLst>
          </a:custGeom>
          <a:solidFill>
            <a:srgbClr val="87B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09594" y="2567177"/>
            <a:ext cx="90170" cy="1697355"/>
          </a:xfrm>
          <a:custGeom>
            <a:avLst/>
            <a:gdLst/>
            <a:ahLst/>
            <a:cxnLst/>
            <a:rect l="l" t="t" r="r" b="b"/>
            <a:pathLst>
              <a:path w="90170" h="1697354">
                <a:moveTo>
                  <a:pt x="47946" y="74194"/>
                </a:moveTo>
                <a:lnTo>
                  <a:pt x="38353" y="76200"/>
                </a:lnTo>
                <a:lnTo>
                  <a:pt x="28912" y="76200"/>
                </a:lnTo>
                <a:lnTo>
                  <a:pt x="29082" y="95376"/>
                </a:lnTo>
                <a:lnTo>
                  <a:pt x="48132" y="95123"/>
                </a:lnTo>
                <a:lnTo>
                  <a:pt x="47964" y="76200"/>
                </a:lnTo>
                <a:lnTo>
                  <a:pt x="38353" y="76200"/>
                </a:lnTo>
                <a:lnTo>
                  <a:pt x="28896" y="74351"/>
                </a:lnTo>
                <a:lnTo>
                  <a:pt x="47948" y="74351"/>
                </a:lnTo>
                <a:lnTo>
                  <a:pt x="47946" y="74194"/>
                </a:lnTo>
                <a:close/>
              </a:path>
              <a:path w="90170" h="1697354">
                <a:moveTo>
                  <a:pt x="47625" y="37973"/>
                </a:moveTo>
                <a:lnTo>
                  <a:pt x="28575" y="38226"/>
                </a:lnTo>
                <a:lnTo>
                  <a:pt x="28896" y="74351"/>
                </a:lnTo>
                <a:lnTo>
                  <a:pt x="38353" y="76200"/>
                </a:lnTo>
                <a:lnTo>
                  <a:pt x="47946" y="74194"/>
                </a:lnTo>
                <a:lnTo>
                  <a:pt x="47625" y="37973"/>
                </a:lnTo>
                <a:close/>
              </a:path>
              <a:path w="90170" h="1697354">
                <a:moveTo>
                  <a:pt x="37845" y="0"/>
                </a:moveTo>
                <a:lnTo>
                  <a:pt x="23020" y="3099"/>
                </a:lnTo>
                <a:lnTo>
                  <a:pt x="10969" y="11366"/>
                </a:lnTo>
                <a:lnTo>
                  <a:pt x="2895" y="23538"/>
                </a:lnTo>
                <a:lnTo>
                  <a:pt x="0" y="38354"/>
                </a:lnTo>
                <a:lnTo>
                  <a:pt x="3099" y="53179"/>
                </a:lnTo>
                <a:lnTo>
                  <a:pt x="11366" y="65230"/>
                </a:lnTo>
                <a:lnTo>
                  <a:pt x="23538" y="73304"/>
                </a:lnTo>
                <a:lnTo>
                  <a:pt x="28896" y="74351"/>
                </a:lnTo>
                <a:lnTo>
                  <a:pt x="28575" y="38226"/>
                </a:lnTo>
                <a:lnTo>
                  <a:pt x="47625" y="37973"/>
                </a:lnTo>
                <a:lnTo>
                  <a:pt x="76175" y="37973"/>
                </a:lnTo>
                <a:lnTo>
                  <a:pt x="73100" y="23020"/>
                </a:lnTo>
                <a:lnTo>
                  <a:pt x="64833" y="10969"/>
                </a:lnTo>
                <a:lnTo>
                  <a:pt x="52661" y="2895"/>
                </a:lnTo>
                <a:lnTo>
                  <a:pt x="37845" y="0"/>
                </a:lnTo>
                <a:close/>
              </a:path>
              <a:path w="90170" h="1697354">
                <a:moveTo>
                  <a:pt x="76175" y="37973"/>
                </a:moveTo>
                <a:lnTo>
                  <a:pt x="47625" y="37973"/>
                </a:lnTo>
                <a:lnTo>
                  <a:pt x="47946" y="74194"/>
                </a:lnTo>
                <a:lnTo>
                  <a:pt x="53179" y="73100"/>
                </a:lnTo>
                <a:lnTo>
                  <a:pt x="65230" y="64833"/>
                </a:lnTo>
                <a:lnTo>
                  <a:pt x="73304" y="52661"/>
                </a:lnTo>
                <a:lnTo>
                  <a:pt x="76175" y="37973"/>
                </a:lnTo>
                <a:close/>
              </a:path>
              <a:path w="90170" h="1697354">
                <a:moveTo>
                  <a:pt x="48259" y="114173"/>
                </a:moveTo>
                <a:lnTo>
                  <a:pt x="29209" y="114426"/>
                </a:lnTo>
                <a:lnTo>
                  <a:pt x="29717" y="171576"/>
                </a:lnTo>
                <a:lnTo>
                  <a:pt x="48767" y="171323"/>
                </a:lnTo>
                <a:lnTo>
                  <a:pt x="48259" y="114173"/>
                </a:lnTo>
                <a:close/>
              </a:path>
              <a:path w="90170" h="1697354">
                <a:moveTo>
                  <a:pt x="48894" y="190373"/>
                </a:moveTo>
                <a:lnTo>
                  <a:pt x="29844" y="190626"/>
                </a:lnTo>
                <a:lnTo>
                  <a:pt x="30352" y="247776"/>
                </a:lnTo>
                <a:lnTo>
                  <a:pt x="49402" y="247523"/>
                </a:lnTo>
                <a:lnTo>
                  <a:pt x="48894" y="190373"/>
                </a:lnTo>
                <a:close/>
              </a:path>
              <a:path w="90170" h="1697354">
                <a:moveTo>
                  <a:pt x="49529" y="266573"/>
                </a:moveTo>
                <a:lnTo>
                  <a:pt x="30479" y="266826"/>
                </a:lnTo>
                <a:lnTo>
                  <a:pt x="30987" y="323976"/>
                </a:lnTo>
                <a:lnTo>
                  <a:pt x="50037" y="323723"/>
                </a:lnTo>
                <a:lnTo>
                  <a:pt x="49529" y="266573"/>
                </a:lnTo>
                <a:close/>
              </a:path>
              <a:path w="90170" h="1697354">
                <a:moveTo>
                  <a:pt x="50164" y="342773"/>
                </a:moveTo>
                <a:lnTo>
                  <a:pt x="31114" y="343026"/>
                </a:lnTo>
                <a:lnTo>
                  <a:pt x="31622" y="400176"/>
                </a:lnTo>
                <a:lnTo>
                  <a:pt x="50672" y="399923"/>
                </a:lnTo>
                <a:lnTo>
                  <a:pt x="50164" y="342773"/>
                </a:lnTo>
                <a:close/>
              </a:path>
              <a:path w="90170" h="1697354">
                <a:moveTo>
                  <a:pt x="50800" y="418973"/>
                </a:moveTo>
                <a:lnTo>
                  <a:pt x="31750" y="419226"/>
                </a:lnTo>
                <a:lnTo>
                  <a:pt x="32257" y="476250"/>
                </a:lnTo>
                <a:lnTo>
                  <a:pt x="51307" y="476123"/>
                </a:lnTo>
                <a:lnTo>
                  <a:pt x="50800" y="418973"/>
                </a:lnTo>
                <a:close/>
              </a:path>
              <a:path w="90170" h="1697354">
                <a:moveTo>
                  <a:pt x="51434" y="495173"/>
                </a:moveTo>
                <a:lnTo>
                  <a:pt x="32384" y="495300"/>
                </a:lnTo>
                <a:lnTo>
                  <a:pt x="32765" y="552450"/>
                </a:lnTo>
                <a:lnTo>
                  <a:pt x="51815" y="552323"/>
                </a:lnTo>
                <a:lnTo>
                  <a:pt x="51434" y="495173"/>
                </a:lnTo>
                <a:close/>
              </a:path>
              <a:path w="90170" h="1697354">
                <a:moveTo>
                  <a:pt x="52069" y="571373"/>
                </a:moveTo>
                <a:lnTo>
                  <a:pt x="33019" y="571500"/>
                </a:lnTo>
                <a:lnTo>
                  <a:pt x="33400" y="628650"/>
                </a:lnTo>
                <a:lnTo>
                  <a:pt x="52450" y="628523"/>
                </a:lnTo>
                <a:lnTo>
                  <a:pt x="52069" y="571373"/>
                </a:lnTo>
                <a:close/>
              </a:path>
              <a:path w="90170" h="1697354">
                <a:moveTo>
                  <a:pt x="52704" y="647573"/>
                </a:moveTo>
                <a:lnTo>
                  <a:pt x="33654" y="647700"/>
                </a:lnTo>
                <a:lnTo>
                  <a:pt x="34035" y="704850"/>
                </a:lnTo>
                <a:lnTo>
                  <a:pt x="53085" y="704723"/>
                </a:lnTo>
                <a:lnTo>
                  <a:pt x="52704" y="647573"/>
                </a:lnTo>
                <a:close/>
              </a:path>
              <a:path w="90170" h="1697354">
                <a:moveTo>
                  <a:pt x="53339" y="723773"/>
                </a:moveTo>
                <a:lnTo>
                  <a:pt x="34289" y="723900"/>
                </a:lnTo>
                <a:lnTo>
                  <a:pt x="34670" y="781050"/>
                </a:lnTo>
                <a:lnTo>
                  <a:pt x="53720" y="780923"/>
                </a:lnTo>
                <a:lnTo>
                  <a:pt x="53339" y="723773"/>
                </a:lnTo>
                <a:close/>
              </a:path>
              <a:path w="90170" h="1697354">
                <a:moveTo>
                  <a:pt x="53975" y="799973"/>
                </a:moveTo>
                <a:lnTo>
                  <a:pt x="34925" y="800100"/>
                </a:lnTo>
                <a:lnTo>
                  <a:pt x="35305" y="857250"/>
                </a:lnTo>
                <a:lnTo>
                  <a:pt x="54355" y="857123"/>
                </a:lnTo>
                <a:lnTo>
                  <a:pt x="53975" y="799973"/>
                </a:lnTo>
                <a:close/>
              </a:path>
              <a:path w="90170" h="1697354">
                <a:moveTo>
                  <a:pt x="54609" y="876173"/>
                </a:moveTo>
                <a:lnTo>
                  <a:pt x="35559" y="876300"/>
                </a:lnTo>
                <a:lnTo>
                  <a:pt x="35940" y="933450"/>
                </a:lnTo>
                <a:lnTo>
                  <a:pt x="54990" y="933323"/>
                </a:lnTo>
                <a:lnTo>
                  <a:pt x="54609" y="876173"/>
                </a:lnTo>
                <a:close/>
              </a:path>
              <a:path w="90170" h="1697354">
                <a:moveTo>
                  <a:pt x="55244" y="952373"/>
                </a:moveTo>
                <a:lnTo>
                  <a:pt x="36194" y="952500"/>
                </a:lnTo>
                <a:lnTo>
                  <a:pt x="36575" y="1009650"/>
                </a:lnTo>
                <a:lnTo>
                  <a:pt x="55625" y="1009523"/>
                </a:lnTo>
                <a:lnTo>
                  <a:pt x="55244" y="952373"/>
                </a:lnTo>
                <a:close/>
              </a:path>
              <a:path w="90170" h="1697354">
                <a:moveTo>
                  <a:pt x="55752" y="1028573"/>
                </a:moveTo>
                <a:lnTo>
                  <a:pt x="36702" y="1028700"/>
                </a:lnTo>
                <a:lnTo>
                  <a:pt x="37210" y="1085850"/>
                </a:lnTo>
                <a:lnTo>
                  <a:pt x="56260" y="1085723"/>
                </a:lnTo>
                <a:lnTo>
                  <a:pt x="55752" y="1028573"/>
                </a:lnTo>
                <a:close/>
              </a:path>
              <a:path w="90170" h="1697354">
                <a:moveTo>
                  <a:pt x="56387" y="1104773"/>
                </a:moveTo>
                <a:lnTo>
                  <a:pt x="37337" y="1104900"/>
                </a:lnTo>
                <a:lnTo>
                  <a:pt x="37845" y="1162050"/>
                </a:lnTo>
                <a:lnTo>
                  <a:pt x="56895" y="1161923"/>
                </a:lnTo>
                <a:lnTo>
                  <a:pt x="56387" y="1104773"/>
                </a:lnTo>
                <a:close/>
              </a:path>
              <a:path w="90170" h="1697354">
                <a:moveTo>
                  <a:pt x="57022" y="1180973"/>
                </a:moveTo>
                <a:lnTo>
                  <a:pt x="37972" y="1181100"/>
                </a:lnTo>
                <a:lnTo>
                  <a:pt x="38480" y="1238250"/>
                </a:lnTo>
                <a:lnTo>
                  <a:pt x="57530" y="1238123"/>
                </a:lnTo>
                <a:lnTo>
                  <a:pt x="57022" y="1180973"/>
                </a:lnTo>
                <a:close/>
              </a:path>
              <a:path w="90170" h="1697354">
                <a:moveTo>
                  <a:pt x="57657" y="1257173"/>
                </a:moveTo>
                <a:lnTo>
                  <a:pt x="38607" y="1257300"/>
                </a:lnTo>
                <a:lnTo>
                  <a:pt x="39115" y="1314450"/>
                </a:lnTo>
                <a:lnTo>
                  <a:pt x="58165" y="1314323"/>
                </a:lnTo>
                <a:lnTo>
                  <a:pt x="57657" y="1257173"/>
                </a:lnTo>
                <a:close/>
              </a:path>
              <a:path w="90170" h="1697354">
                <a:moveTo>
                  <a:pt x="58292" y="1333373"/>
                </a:moveTo>
                <a:lnTo>
                  <a:pt x="39242" y="1333500"/>
                </a:lnTo>
                <a:lnTo>
                  <a:pt x="39750" y="1390650"/>
                </a:lnTo>
                <a:lnTo>
                  <a:pt x="58800" y="1390523"/>
                </a:lnTo>
                <a:lnTo>
                  <a:pt x="58292" y="1333373"/>
                </a:lnTo>
                <a:close/>
              </a:path>
              <a:path w="90170" h="1697354">
                <a:moveTo>
                  <a:pt x="58927" y="1409573"/>
                </a:moveTo>
                <a:lnTo>
                  <a:pt x="39877" y="1409700"/>
                </a:lnTo>
                <a:lnTo>
                  <a:pt x="40385" y="1466850"/>
                </a:lnTo>
                <a:lnTo>
                  <a:pt x="59435" y="1466723"/>
                </a:lnTo>
                <a:lnTo>
                  <a:pt x="58927" y="1409573"/>
                </a:lnTo>
                <a:close/>
              </a:path>
              <a:path w="90170" h="1697354">
                <a:moveTo>
                  <a:pt x="59562" y="1485773"/>
                </a:moveTo>
                <a:lnTo>
                  <a:pt x="40512" y="1485900"/>
                </a:lnTo>
                <a:lnTo>
                  <a:pt x="41020" y="1543050"/>
                </a:lnTo>
                <a:lnTo>
                  <a:pt x="60070" y="1542923"/>
                </a:lnTo>
                <a:lnTo>
                  <a:pt x="59562" y="1485773"/>
                </a:lnTo>
                <a:close/>
              </a:path>
              <a:path w="90170" h="1697354">
                <a:moveTo>
                  <a:pt x="60197" y="1561973"/>
                </a:moveTo>
                <a:lnTo>
                  <a:pt x="41147" y="1562100"/>
                </a:lnTo>
                <a:lnTo>
                  <a:pt x="41655" y="1619250"/>
                </a:lnTo>
                <a:lnTo>
                  <a:pt x="60705" y="1619123"/>
                </a:lnTo>
                <a:lnTo>
                  <a:pt x="60197" y="1561973"/>
                </a:lnTo>
                <a:close/>
              </a:path>
              <a:path w="90170" h="1697354">
                <a:moveTo>
                  <a:pt x="51180" y="1621155"/>
                </a:moveTo>
                <a:lnTo>
                  <a:pt x="36357" y="1624256"/>
                </a:lnTo>
                <a:lnTo>
                  <a:pt x="24320" y="1632537"/>
                </a:lnTo>
                <a:lnTo>
                  <a:pt x="16283" y="1644747"/>
                </a:lnTo>
                <a:lnTo>
                  <a:pt x="13461" y="1659636"/>
                </a:lnTo>
                <a:lnTo>
                  <a:pt x="16543" y="1674387"/>
                </a:lnTo>
                <a:lnTo>
                  <a:pt x="24780" y="1686401"/>
                </a:lnTo>
                <a:lnTo>
                  <a:pt x="36947" y="1694461"/>
                </a:lnTo>
                <a:lnTo>
                  <a:pt x="51815" y="1697355"/>
                </a:lnTo>
                <a:lnTo>
                  <a:pt x="66641" y="1694255"/>
                </a:lnTo>
                <a:lnTo>
                  <a:pt x="78692" y="1685988"/>
                </a:lnTo>
                <a:lnTo>
                  <a:pt x="86766" y="1673816"/>
                </a:lnTo>
                <a:lnTo>
                  <a:pt x="89587" y="1659382"/>
                </a:lnTo>
                <a:lnTo>
                  <a:pt x="42036" y="1659382"/>
                </a:lnTo>
                <a:lnTo>
                  <a:pt x="41782" y="1638300"/>
                </a:lnTo>
                <a:lnTo>
                  <a:pt x="82385" y="1638173"/>
                </a:lnTo>
                <a:lnTo>
                  <a:pt x="78232" y="1632124"/>
                </a:lnTo>
                <a:lnTo>
                  <a:pt x="66051" y="1624050"/>
                </a:lnTo>
                <a:lnTo>
                  <a:pt x="51180" y="1621155"/>
                </a:lnTo>
                <a:close/>
              </a:path>
              <a:path w="90170" h="1697354">
                <a:moveTo>
                  <a:pt x="60832" y="1638173"/>
                </a:moveTo>
                <a:lnTo>
                  <a:pt x="41782" y="1638300"/>
                </a:lnTo>
                <a:lnTo>
                  <a:pt x="42036" y="1659382"/>
                </a:lnTo>
                <a:lnTo>
                  <a:pt x="61086" y="1659128"/>
                </a:lnTo>
                <a:lnTo>
                  <a:pt x="60832" y="1638173"/>
                </a:lnTo>
                <a:close/>
              </a:path>
              <a:path w="90170" h="1697354">
                <a:moveTo>
                  <a:pt x="82385" y="1638173"/>
                </a:moveTo>
                <a:lnTo>
                  <a:pt x="60832" y="1638173"/>
                </a:lnTo>
                <a:lnTo>
                  <a:pt x="61086" y="1659128"/>
                </a:lnTo>
                <a:lnTo>
                  <a:pt x="42036" y="1659382"/>
                </a:lnTo>
                <a:lnTo>
                  <a:pt x="89587" y="1659382"/>
                </a:lnTo>
                <a:lnTo>
                  <a:pt x="89661" y="1659001"/>
                </a:lnTo>
                <a:lnTo>
                  <a:pt x="86506" y="1644175"/>
                </a:lnTo>
                <a:lnTo>
                  <a:pt x="82385" y="1638173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31458" y="2113026"/>
            <a:ext cx="76200" cy="1869439"/>
          </a:xfrm>
          <a:custGeom>
            <a:avLst/>
            <a:gdLst/>
            <a:ahLst/>
            <a:cxnLst/>
            <a:rect l="l" t="t" r="r" b="b"/>
            <a:pathLst>
              <a:path w="76200" h="1869439">
                <a:moveTo>
                  <a:pt x="28575" y="74282"/>
                </a:moveTo>
                <a:lnTo>
                  <a:pt x="28575" y="95250"/>
                </a:lnTo>
                <a:lnTo>
                  <a:pt x="47625" y="95250"/>
                </a:lnTo>
                <a:lnTo>
                  <a:pt x="47625" y="76200"/>
                </a:lnTo>
                <a:lnTo>
                  <a:pt x="38100" y="76200"/>
                </a:lnTo>
                <a:lnTo>
                  <a:pt x="28575" y="74282"/>
                </a:lnTo>
                <a:close/>
              </a:path>
              <a:path w="76200" h="1869439">
                <a:moveTo>
                  <a:pt x="47625" y="38100"/>
                </a:moveTo>
                <a:lnTo>
                  <a:pt x="28575" y="38100"/>
                </a:lnTo>
                <a:lnTo>
                  <a:pt x="28575" y="74282"/>
                </a:lnTo>
                <a:lnTo>
                  <a:pt x="38100" y="76200"/>
                </a:lnTo>
                <a:lnTo>
                  <a:pt x="47625" y="74282"/>
                </a:lnTo>
                <a:lnTo>
                  <a:pt x="47625" y="38100"/>
                </a:lnTo>
                <a:close/>
              </a:path>
              <a:path w="76200" h="1869439">
                <a:moveTo>
                  <a:pt x="47625" y="74282"/>
                </a:moveTo>
                <a:lnTo>
                  <a:pt x="38100" y="76200"/>
                </a:lnTo>
                <a:lnTo>
                  <a:pt x="47625" y="76200"/>
                </a:lnTo>
                <a:lnTo>
                  <a:pt x="47625" y="74282"/>
                </a:lnTo>
                <a:close/>
              </a:path>
              <a:path w="76200" h="1869439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28575" y="74282"/>
                </a:lnTo>
                <a:lnTo>
                  <a:pt x="28575" y="38100"/>
                </a:lnTo>
                <a:lnTo>
                  <a:pt x="76200" y="3810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6200" h="1869439">
                <a:moveTo>
                  <a:pt x="76200" y="38100"/>
                </a:moveTo>
                <a:lnTo>
                  <a:pt x="47625" y="38100"/>
                </a:lnTo>
                <a:lnTo>
                  <a:pt x="47625" y="74282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6200" y="38100"/>
                </a:lnTo>
                <a:close/>
              </a:path>
              <a:path w="76200" h="1869439">
                <a:moveTo>
                  <a:pt x="47625" y="114300"/>
                </a:moveTo>
                <a:lnTo>
                  <a:pt x="28575" y="114300"/>
                </a:lnTo>
                <a:lnTo>
                  <a:pt x="28575" y="171450"/>
                </a:lnTo>
                <a:lnTo>
                  <a:pt x="47625" y="171450"/>
                </a:lnTo>
                <a:lnTo>
                  <a:pt x="47625" y="114300"/>
                </a:lnTo>
                <a:close/>
              </a:path>
              <a:path w="76200" h="1869439">
                <a:moveTo>
                  <a:pt x="47625" y="190500"/>
                </a:moveTo>
                <a:lnTo>
                  <a:pt x="28575" y="190500"/>
                </a:lnTo>
                <a:lnTo>
                  <a:pt x="28575" y="247650"/>
                </a:lnTo>
                <a:lnTo>
                  <a:pt x="47625" y="247650"/>
                </a:lnTo>
                <a:lnTo>
                  <a:pt x="47625" y="190500"/>
                </a:lnTo>
                <a:close/>
              </a:path>
              <a:path w="76200" h="1869439">
                <a:moveTo>
                  <a:pt x="47625" y="266700"/>
                </a:moveTo>
                <a:lnTo>
                  <a:pt x="28575" y="266700"/>
                </a:lnTo>
                <a:lnTo>
                  <a:pt x="28575" y="323850"/>
                </a:lnTo>
                <a:lnTo>
                  <a:pt x="47625" y="323850"/>
                </a:lnTo>
                <a:lnTo>
                  <a:pt x="47625" y="266700"/>
                </a:lnTo>
                <a:close/>
              </a:path>
              <a:path w="76200" h="1869439">
                <a:moveTo>
                  <a:pt x="47625" y="342900"/>
                </a:moveTo>
                <a:lnTo>
                  <a:pt x="28575" y="342900"/>
                </a:lnTo>
                <a:lnTo>
                  <a:pt x="28575" y="400050"/>
                </a:lnTo>
                <a:lnTo>
                  <a:pt x="47625" y="400050"/>
                </a:lnTo>
                <a:lnTo>
                  <a:pt x="47625" y="342900"/>
                </a:lnTo>
                <a:close/>
              </a:path>
              <a:path w="76200" h="1869439">
                <a:moveTo>
                  <a:pt x="47625" y="419100"/>
                </a:moveTo>
                <a:lnTo>
                  <a:pt x="28575" y="419100"/>
                </a:lnTo>
                <a:lnTo>
                  <a:pt x="28575" y="476250"/>
                </a:lnTo>
                <a:lnTo>
                  <a:pt x="47625" y="476250"/>
                </a:lnTo>
                <a:lnTo>
                  <a:pt x="47625" y="419100"/>
                </a:lnTo>
                <a:close/>
              </a:path>
              <a:path w="76200" h="1869439">
                <a:moveTo>
                  <a:pt x="47625" y="495300"/>
                </a:moveTo>
                <a:lnTo>
                  <a:pt x="28575" y="495300"/>
                </a:lnTo>
                <a:lnTo>
                  <a:pt x="28575" y="552450"/>
                </a:lnTo>
                <a:lnTo>
                  <a:pt x="47625" y="552450"/>
                </a:lnTo>
                <a:lnTo>
                  <a:pt x="47625" y="495300"/>
                </a:lnTo>
                <a:close/>
              </a:path>
              <a:path w="76200" h="1869439">
                <a:moveTo>
                  <a:pt x="47625" y="571500"/>
                </a:moveTo>
                <a:lnTo>
                  <a:pt x="28575" y="571500"/>
                </a:lnTo>
                <a:lnTo>
                  <a:pt x="28575" y="628650"/>
                </a:lnTo>
                <a:lnTo>
                  <a:pt x="47625" y="628650"/>
                </a:lnTo>
                <a:lnTo>
                  <a:pt x="47625" y="571500"/>
                </a:lnTo>
                <a:close/>
              </a:path>
              <a:path w="76200" h="1869439">
                <a:moveTo>
                  <a:pt x="47625" y="647700"/>
                </a:moveTo>
                <a:lnTo>
                  <a:pt x="28575" y="647700"/>
                </a:lnTo>
                <a:lnTo>
                  <a:pt x="28575" y="704850"/>
                </a:lnTo>
                <a:lnTo>
                  <a:pt x="47625" y="704850"/>
                </a:lnTo>
                <a:lnTo>
                  <a:pt x="47625" y="647700"/>
                </a:lnTo>
                <a:close/>
              </a:path>
              <a:path w="76200" h="1869439">
                <a:moveTo>
                  <a:pt x="47625" y="723900"/>
                </a:moveTo>
                <a:lnTo>
                  <a:pt x="28575" y="723900"/>
                </a:lnTo>
                <a:lnTo>
                  <a:pt x="28575" y="781050"/>
                </a:lnTo>
                <a:lnTo>
                  <a:pt x="47625" y="781050"/>
                </a:lnTo>
                <a:lnTo>
                  <a:pt x="47625" y="723900"/>
                </a:lnTo>
                <a:close/>
              </a:path>
              <a:path w="76200" h="1869439">
                <a:moveTo>
                  <a:pt x="47625" y="800100"/>
                </a:moveTo>
                <a:lnTo>
                  <a:pt x="28575" y="800100"/>
                </a:lnTo>
                <a:lnTo>
                  <a:pt x="28575" y="857250"/>
                </a:lnTo>
                <a:lnTo>
                  <a:pt x="47625" y="857250"/>
                </a:lnTo>
                <a:lnTo>
                  <a:pt x="47625" y="800100"/>
                </a:lnTo>
                <a:close/>
              </a:path>
              <a:path w="76200" h="1869439">
                <a:moveTo>
                  <a:pt x="47625" y="876300"/>
                </a:moveTo>
                <a:lnTo>
                  <a:pt x="28575" y="876300"/>
                </a:lnTo>
                <a:lnTo>
                  <a:pt x="28575" y="933450"/>
                </a:lnTo>
                <a:lnTo>
                  <a:pt x="47625" y="933450"/>
                </a:lnTo>
                <a:lnTo>
                  <a:pt x="47625" y="876300"/>
                </a:lnTo>
                <a:close/>
              </a:path>
              <a:path w="76200" h="1869439">
                <a:moveTo>
                  <a:pt x="47625" y="952500"/>
                </a:moveTo>
                <a:lnTo>
                  <a:pt x="28575" y="952500"/>
                </a:lnTo>
                <a:lnTo>
                  <a:pt x="28575" y="1009650"/>
                </a:lnTo>
                <a:lnTo>
                  <a:pt x="47625" y="1009650"/>
                </a:lnTo>
                <a:lnTo>
                  <a:pt x="47625" y="952500"/>
                </a:lnTo>
                <a:close/>
              </a:path>
              <a:path w="76200" h="1869439">
                <a:moveTo>
                  <a:pt x="47625" y="1028700"/>
                </a:moveTo>
                <a:lnTo>
                  <a:pt x="28575" y="1028700"/>
                </a:lnTo>
                <a:lnTo>
                  <a:pt x="28575" y="1085850"/>
                </a:lnTo>
                <a:lnTo>
                  <a:pt x="47625" y="1085850"/>
                </a:lnTo>
                <a:lnTo>
                  <a:pt x="47625" y="1028700"/>
                </a:lnTo>
                <a:close/>
              </a:path>
              <a:path w="76200" h="1869439">
                <a:moveTo>
                  <a:pt x="47625" y="1104900"/>
                </a:moveTo>
                <a:lnTo>
                  <a:pt x="28575" y="1104900"/>
                </a:lnTo>
                <a:lnTo>
                  <a:pt x="28575" y="1162050"/>
                </a:lnTo>
                <a:lnTo>
                  <a:pt x="47625" y="1162050"/>
                </a:lnTo>
                <a:lnTo>
                  <a:pt x="47625" y="1104900"/>
                </a:lnTo>
                <a:close/>
              </a:path>
              <a:path w="76200" h="1869439">
                <a:moveTo>
                  <a:pt x="47625" y="1181100"/>
                </a:moveTo>
                <a:lnTo>
                  <a:pt x="28575" y="1181100"/>
                </a:lnTo>
                <a:lnTo>
                  <a:pt x="28575" y="1238250"/>
                </a:lnTo>
                <a:lnTo>
                  <a:pt x="47625" y="1238250"/>
                </a:lnTo>
                <a:lnTo>
                  <a:pt x="47625" y="1181100"/>
                </a:lnTo>
                <a:close/>
              </a:path>
              <a:path w="76200" h="1869439">
                <a:moveTo>
                  <a:pt x="47625" y="1257300"/>
                </a:moveTo>
                <a:lnTo>
                  <a:pt x="28575" y="1257300"/>
                </a:lnTo>
                <a:lnTo>
                  <a:pt x="28575" y="1314450"/>
                </a:lnTo>
                <a:lnTo>
                  <a:pt x="47625" y="1314450"/>
                </a:lnTo>
                <a:lnTo>
                  <a:pt x="47625" y="1257300"/>
                </a:lnTo>
                <a:close/>
              </a:path>
              <a:path w="76200" h="1869439">
                <a:moveTo>
                  <a:pt x="47625" y="1333500"/>
                </a:moveTo>
                <a:lnTo>
                  <a:pt x="28575" y="1333500"/>
                </a:lnTo>
                <a:lnTo>
                  <a:pt x="28575" y="1390650"/>
                </a:lnTo>
                <a:lnTo>
                  <a:pt x="47625" y="1390650"/>
                </a:lnTo>
                <a:lnTo>
                  <a:pt x="47625" y="1333500"/>
                </a:lnTo>
                <a:close/>
              </a:path>
              <a:path w="76200" h="1869439">
                <a:moveTo>
                  <a:pt x="47625" y="1409700"/>
                </a:moveTo>
                <a:lnTo>
                  <a:pt x="28575" y="1409700"/>
                </a:lnTo>
                <a:lnTo>
                  <a:pt x="28575" y="1466850"/>
                </a:lnTo>
                <a:lnTo>
                  <a:pt x="47625" y="1466850"/>
                </a:lnTo>
                <a:lnTo>
                  <a:pt x="47625" y="1409700"/>
                </a:lnTo>
                <a:close/>
              </a:path>
              <a:path w="76200" h="1869439">
                <a:moveTo>
                  <a:pt x="47625" y="1485900"/>
                </a:moveTo>
                <a:lnTo>
                  <a:pt x="28575" y="1485900"/>
                </a:lnTo>
                <a:lnTo>
                  <a:pt x="28575" y="1543050"/>
                </a:lnTo>
                <a:lnTo>
                  <a:pt x="47625" y="1543050"/>
                </a:lnTo>
                <a:lnTo>
                  <a:pt x="47625" y="1485900"/>
                </a:lnTo>
                <a:close/>
              </a:path>
              <a:path w="76200" h="1869439">
                <a:moveTo>
                  <a:pt x="47625" y="1562100"/>
                </a:moveTo>
                <a:lnTo>
                  <a:pt x="28575" y="1562100"/>
                </a:lnTo>
                <a:lnTo>
                  <a:pt x="28575" y="1619250"/>
                </a:lnTo>
                <a:lnTo>
                  <a:pt x="47625" y="1619250"/>
                </a:lnTo>
                <a:lnTo>
                  <a:pt x="47625" y="1562100"/>
                </a:lnTo>
                <a:close/>
              </a:path>
              <a:path w="76200" h="1869439">
                <a:moveTo>
                  <a:pt x="47625" y="1638300"/>
                </a:moveTo>
                <a:lnTo>
                  <a:pt x="28575" y="1638300"/>
                </a:lnTo>
                <a:lnTo>
                  <a:pt x="28575" y="1695450"/>
                </a:lnTo>
                <a:lnTo>
                  <a:pt x="47625" y="1695450"/>
                </a:lnTo>
                <a:lnTo>
                  <a:pt x="47625" y="1638300"/>
                </a:lnTo>
                <a:close/>
              </a:path>
              <a:path w="76200" h="1869439">
                <a:moveTo>
                  <a:pt x="47625" y="1714500"/>
                </a:moveTo>
                <a:lnTo>
                  <a:pt x="28575" y="1714500"/>
                </a:lnTo>
                <a:lnTo>
                  <a:pt x="28575" y="1771650"/>
                </a:lnTo>
                <a:lnTo>
                  <a:pt x="47625" y="1771650"/>
                </a:lnTo>
                <a:lnTo>
                  <a:pt x="47625" y="1714500"/>
                </a:lnTo>
                <a:close/>
              </a:path>
              <a:path w="76200" h="1869439">
                <a:moveTo>
                  <a:pt x="28575" y="1794787"/>
                </a:moveTo>
                <a:lnTo>
                  <a:pt x="23252" y="1795865"/>
                </a:lnTo>
                <a:lnTo>
                  <a:pt x="11144" y="1804050"/>
                </a:lnTo>
                <a:lnTo>
                  <a:pt x="2988" y="1816165"/>
                </a:lnTo>
                <a:lnTo>
                  <a:pt x="0" y="1830959"/>
                </a:lnTo>
                <a:lnTo>
                  <a:pt x="2988" y="1845806"/>
                </a:lnTo>
                <a:lnTo>
                  <a:pt x="11144" y="1857914"/>
                </a:lnTo>
                <a:lnTo>
                  <a:pt x="23252" y="1866070"/>
                </a:lnTo>
                <a:lnTo>
                  <a:pt x="38100" y="1869059"/>
                </a:lnTo>
                <a:lnTo>
                  <a:pt x="52947" y="1866070"/>
                </a:lnTo>
                <a:lnTo>
                  <a:pt x="65055" y="1857914"/>
                </a:lnTo>
                <a:lnTo>
                  <a:pt x="73211" y="1845806"/>
                </a:lnTo>
                <a:lnTo>
                  <a:pt x="76200" y="1830959"/>
                </a:lnTo>
                <a:lnTo>
                  <a:pt x="28575" y="1830959"/>
                </a:lnTo>
                <a:lnTo>
                  <a:pt x="28575" y="1794787"/>
                </a:lnTo>
                <a:close/>
              </a:path>
              <a:path w="76200" h="1869439">
                <a:moveTo>
                  <a:pt x="38100" y="1792859"/>
                </a:moveTo>
                <a:lnTo>
                  <a:pt x="28575" y="1794787"/>
                </a:lnTo>
                <a:lnTo>
                  <a:pt x="28575" y="1830959"/>
                </a:lnTo>
                <a:lnTo>
                  <a:pt x="47625" y="1830959"/>
                </a:lnTo>
                <a:lnTo>
                  <a:pt x="47625" y="1794787"/>
                </a:lnTo>
                <a:lnTo>
                  <a:pt x="38100" y="1792859"/>
                </a:lnTo>
                <a:close/>
              </a:path>
              <a:path w="76200" h="1869439">
                <a:moveTo>
                  <a:pt x="47625" y="1794787"/>
                </a:moveTo>
                <a:lnTo>
                  <a:pt x="47625" y="1830959"/>
                </a:lnTo>
                <a:lnTo>
                  <a:pt x="76200" y="1830959"/>
                </a:lnTo>
                <a:lnTo>
                  <a:pt x="73211" y="1816165"/>
                </a:lnTo>
                <a:lnTo>
                  <a:pt x="65055" y="1804050"/>
                </a:lnTo>
                <a:lnTo>
                  <a:pt x="52947" y="1795865"/>
                </a:lnTo>
                <a:lnTo>
                  <a:pt x="47625" y="1794787"/>
                </a:lnTo>
                <a:close/>
              </a:path>
              <a:path w="76200" h="1869439">
                <a:moveTo>
                  <a:pt x="47625" y="1790700"/>
                </a:moveTo>
                <a:lnTo>
                  <a:pt x="28575" y="1790700"/>
                </a:lnTo>
                <a:lnTo>
                  <a:pt x="28575" y="1794787"/>
                </a:lnTo>
                <a:lnTo>
                  <a:pt x="38100" y="1792859"/>
                </a:lnTo>
                <a:lnTo>
                  <a:pt x="47625" y="1792859"/>
                </a:lnTo>
                <a:lnTo>
                  <a:pt x="47625" y="1790700"/>
                </a:lnTo>
                <a:close/>
              </a:path>
              <a:path w="76200" h="1869439">
                <a:moveTo>
                  <a:pt x="47625" y="1792859"/>
                </a:moveTo>
                <a:lnTo>
                  <a:pt x="38100" y="1792859"/>
                </a:lnTo>
                <a:lnTo>
                  <a:pt x="47625" y="1794787"/>
                </a:lnTo>
                <a:lnTo>
                  <a:pt x="47625" y="1792859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818379" y="2391750"/>
            <a:ext cx="2222500" cy="1885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193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omic Sans MS"/>
                <a:cs typeface="Comic Sans MS"/>
              </a:rPr>
              <a:t>Въвеждане</a:t>
            </a:r>
            <a:r>
              <a:rPr sz="2400" spc="-10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на </a:t>
            </a:r>
            <a:r>
              <a:rPr sz="2400" spc="-70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предмета</a:t>
            </a:r>
            <a:r>
              <a:rPr lang="bg-BG" sz="2400" dirty="0">
                <a:latin typeface="Comic Sans MS"/>
                <a:cs typeface="Comic Sans MS"/>
              </a:rPr>
              <a:t> –</a:t>
            </a:r>
          </a:p>
          <a:p>
            <a:pPr marL="12700" marR="201930">
              <a:lnSpc>
                <a:spcPct val="100000"/>
              </a:lnSpc>
              <a:spcBef>
                <a:spcPts val="100"/>
              </a:spcBef>
            </a:pPr>
            <a:r>
              <a:rPr lang="bg-BG" sz="2400" dirty="0">
                <a:latin typeface="Comic Sans MS"/>
                <a:cs typeface="Comic Sans MS"/>
              </a:rPr>
              <a:t>Имам бизнес идея</a:t>
            </a:r>
          </a:p>
          <a:p>
            <a:pPr marL="12700" marR="201930">
              <a:lnSpc>
                <a:spcPct val="100000"/>
              </a:lnSpc>
              <a:spcBef>
                <a:spcPts val="100"/>
              </a:spcBef>
            </a:pPr>
            <a:r>
              <a:rPr lang="bg-BG" sz="2400" dirty="0">
                <a:latin typeface="Comic Sans MS"/>
                <a:cs typeface="Comic Sans MS"/>
              </a:rPr>
              <a:t>за 9 клас</a:t>
            </a:r>
            <a:endParaRPr sz="2400" dirty="0">
              <a:latin typeface="Comic Sans MS"/>
              <a:cs typeface="Comic Sans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585863" y="5385709"/>
            <a:ext cx="429895" cy="429895"/>
            <a:chOff x="4585863" y="5385709"/>
            <a:chExt cx="429895" cy="429895"/>
          </a:xfrm>
        </p:grpSpPr>
        <p:sp>
          <p:nvSpPr>
            <p:cNvPr id="20" name="object 20"/>
            <p:cNvSpPr/>
            <p:nvPr/>
          </p:nvSpPr>
          <p:spPr>
            <a:xfrm>
              <a:off x="4585863" y="5385709"/>
              <a:ext cx="429895" cy="429895"/>
            </a:xfrm>
            <a:custGeom>
              <a:avLst/>
              <a:gdLst/>
              <a:ahLst/>
              <a:cxnLst/>
              <a:rect l="l" t="t" r="r" b="b"/>
              <a:pathLst>
                <a:path w="429895" h="429895">
                  <a:moveTo>
                    <a:pt x="238348" y="0"/>
                  </a:moveTo>
                  <a:lnTo>
                    <a:pt x="191030" y="0"/>
                  </a:lnTo>
                  <a:lnTo>
                    <a:pt x="144637" y="10325"/>
                  </a:lnTo>
                  <a:lnTo>
                    <a:pt x="101001" y="30977"/>
                  </a:lnTo>
                  <a:lnTo>
                    <a:pt x="61955" y="61955"/>
                  </a:lnTo>
                  <a:lnTo>
                    <a:pt x="30977" y="101003"/>
                  </a:lnTo>
                  <a:lnTo>
                    <a:pt x="10325" y="144643"/>
                  </a:lnTo>
                  <a:lnTo>
                    <a:pt x="0" y="191038"/>
                  </a:lnTo>
                  <a:lnTo>
                    <a:pt x="0" y="238354"/>
                  </a:lnTo>
                  <a:lnTo>
                    <a:pt x="10325" y="284755"/>
                  </a:lnTo>
                  <a:lnTo>
                    <a:pt x="30977" y="328404"/>
                  </a:lnTo>
                  <a:lnTo>
                    <a:pt x="61955" y="367466"/>
                  </a:lnTo>
                  <a:lnTo>
                    <a:pt x="101001" y="398453"/>
                  </a:lnTo>
                  <a:lnTo>
                    <a:pt x="144637" y="419111"/>
                  </a:lnTo>
                  <a:lnTo>
                    <a:pt x="191030" y="429440"/>
                  </a:lnTo>
                  <a:lnTo>
                    <a:pt x="238348" y="429440"/>
                  </a:lnTo>
                  <a:lnTo>
                    <a:pt x="284756" y="419111"/>
                  </a:lnTo>
                  <a:lnTo>
                    <a:pt x="328424" y="398453"/>
                  </a:lnTo>
                  <a:lnTo>
                    <a:pt x="367517" y="367466"/>
                  </a:lnTo>
                  <a:lnTo>
                    <a:pt x="398494" y="328404"/>
                  </a:lnTo>
                  <a:lnTo>
                    <a:pt x="419146" y="284755"/>
                  </a:lnTo>
                  <a:lnTo>
                    <a:pt x="429472" y="238354"/>
                  </a:lnTo>
                  <a:lnTo>
                    <a:pt x="429472" y="191038"/>
                  </a:lnTo>
                  <a:lnTo>
                    <a:pt x="419146" y="144643"/>
                  </a:lnTo>
                  <a:lnTo>
                    <a:pt x="398494" y="101003"/>
                  </a:lnTo>
                  <a:lnTo>
                    <a:pt x="367517" y="61955"/>
                  </a:lnTo>
                  <a:lnTo>
                    <a:pt x="328424" y="30977"/>
                  </a:lnTo>
                  <a:lnTo>
                    <a:pt x="284756" y="10325"/>
                  </a:lnTo>
                  <a:lnTo>
                    <a:pt x="238348" y="0"/>
                  </a:lnTo>
                  <a:close/>
                </a:path>
              </a:pathLst>
            </a:custGeom>
            <a:solidFill>
              <a:srgbClr val="87B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8492" y="5500115"/>
              <a:ext cx="201168" cy="201168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695470" y="5385709"/>
            <a:ext cx="429895" cy="429895"/>
            <a:chOff x="1695470" y="5385709"/>
            <a:chExt cx="429895" cy="429895"/>
          </a:xfrm>
        </p:grpSpPr>
        <p:sp>
          <p:nvSpPr>
            <p:cNvPr id="23" name="object 23"/>
            <p:cNvSpPr/>
            <p:nvPr/>
          </p:nvSpPr>
          <p:spPr>
            <a:xfrm>
              <a:off x="1695470" y="5385709"/>
              <a:ext cx="429895" cy="429895"/>
            </a:xfrm>
            <a:custGeom>
              <a:avLst/>
              <a:gdLst/>
              <a:ahLst/>
              <a:cxnLst/>
              <a:rect l="l" t="t" r="r" b="b"/>
              <a:pathLst>
                <a:path w="429894" h="429895">
                  <a:moveTo>
                    <a:pt x="238324" y="0"/>
                  </a:moveTo>
                  <a:lnTo>
                    <a:pt x="191020" y="0"/>
                  </a:lnTo>
                  <a:lnTo>
                    <a:pt x="144634" y="10325"/>
                  </a:lnTo>
                  <a:lnTo>
                    <a:pt x="101001" y="30977"/>
                  </a:lnTo>
                  <a:lnTo>
                    <a:pt x="61955" y="61955"/>
                  </a:lnTo>
                  <a:lnTo>
                    <a:pt x="30977" y="101003"/>
                  </a:lnTo>
                  <a:lnTo>
                    <a:pt x="10325" y="144643"/>
                  </a:lnTo>
                  <a:lnTo>
                    <a:pt x="0" y="191038"/>
                  </a:lnTo>
                  <a:lnTo>
                    <a:pt x="0" y="238354"/>
                  </a:lnTo>
                  <a:lnTo>
                    <a:pt x="10325" y="284755"/>
                  </a:lnTo>
                  <a:lnTo>
                    <a:pt x="30977" y="328404"/>
                  </a:lnTo>
                  <a:lnTo>
                    <a:pt x="61955" y="367466"/>
                  </a:lnTo>
                  <a:lnTo>
                    <a:pt x="101001" y="398453"/>
                  </a:lnTo>
                  <a:lnTo>
                    <a:pt x="144634" y="419111"/>
                  </a:lnTo>
                  <a:lnTo>
                    <a:pt x="191020" y="429440"/>
                  </a:lnTo>
                  <a:lnTo>
                    <a:pt x="238324" y="429440"/>
                  </a:lnTo>
                  <a:lnTo>
                    <a:pt x="284710" y="419111"/>
                  </a:lnTo>
                  <a:lnTo>
                    <a:pt x="328344" y="398453"/>
                  </a:lnTo>
                  <a:lnTo>
                    <a:pt x="367390" y="367466"/>
                  </a:lnTo>
                  <a:lnTo>
                    <a:pt x="398414" y="328404"/>
                  </a:lnTo>
                  <a:lnTo>
                    <a:pt x="419097" y="284755"/>
                  </a:lnTo>
                  <a:lnTo>
                    <a:pt x="429438" y="238354"/>
                  </a:lnTo>
                  <a:lnTo>
                    <a:pt x="429438" y="191038"/>
                  </a:lnTo>
                  <a:lnTo>
                    <a:pt x="419097" y="144643"/>
                  </a:lnTo>
                  <a:lnTo>
                    <a:pt x="398414" y="101003"/>
                  </a:lnTo>
                  <a:lnTo>
                    <a:pt x="367390" y="61955"/>
                  </a:lnTo>
                  <a:lnTo>
                    <a:pt x="328344" y="30977"/>
                  </a:lnTo>
                  <a:lnTo>
                    <a:pt x="284710" y="10325"/>
                  </a:lnTo>
                  <a:lnTo>
                    <a:pt x="238324" y="0"/>
                  </a:lnTo>
                  <a:close/>
                </a:path>
              </a:pathLst>
            </a:custGeom>
            <a:solidFill>
              <a:srgbClr val="495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7463" y="5500115"/>
              <a:ext cx="201168" cy="201168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7227751" y="5385709"/>
            <a:ext cx="429895" cy="429895"/>
            <a:chOff x="7227751" y="5385709"/>
            <a:chExt cx="429895" cy="429895"/>
          </a:xfrm>
        </p:grpSpPr>
        <p:sp>
          <p:nvSpPr>
            <p:cNvPr id="26" name="object 26"/>
            <p:cNvSpPr/>
            <p:nvPr/>
          </p:nvSpPr>
          <p:spPr>
            <a:xfrm>
              <a:off x="7227751" y="5385709"/>
              <a:ext cx="429895" cy="429895"/>
            </a:xfrm>
            <a:custGeom>
              <a:avLst/>
              <a:gdLst/>
              <a:ahLst/>
              <a:cxnLst/>
              <a:rect l="l" t="t" r="r" b="b"/>
              <a:pathLst>
                <a:path w="429895" h="429895">
                  <a:moveTo>
                    <a:pt x="238417" y="0"/>
                  </a:moveTo>
                  <a:lnTo>
                    <a:pt x="191114" y="0"/>
                  </a:lnTo>
                  <a:lnTo>
                    <a:pt x="144728" y="10325"/>
                  </a:lnTo>
                  <a:lnTo>
                    <a:pt x="101094" y="30977"/>
                  </a:lnTo>
                  <a:lnTo>
                    <a:pt x="62048" y="61955"/>
                  </a:lnTo>
                  <a:lnTo>
                    <a:pt x="31024" y="101003"/>
                  </a:lnTo>
                  <a:lnTo>
                    <a:pt x="10341" y="144643"/>
                  </a:lnTo>
                  <a:lnTo>
                    <a:pt x="0" y="191038"/>
                  </a:lnTo>
                  <a:lnTo>
                    <a:pt x="0" y="238354"/>
                  </a:lnTo>
                  <a:lnTo>
                    <a:pt x="10341" y="284755"/>
                  </a:lnTo>
                  <a:lnTo>
                    <a:pt x="31024" y="328404"/>
                  </a:lnTo>
                  <a:lnTo>
                    <a:pt x="62048" y="367466"/>
                  </a:lnTo>
                  <a:lnTo>
                    <a:pt x="101094" y="398453"/>
                  </a:lnTo>
                  <a:lnTo>
                    <a:pt x="144728" y="419111"/>
                  </a:lnTo>
                  <a:lnTo>
                    <a:pt x="191114" y="429440"/>
                  </a:lnTo>
                  <a:lnTo>
                    <a:pt x="238417" y="429440"/>
                  </a:lnTo>
                  <a:lnTo>
                    <a:pt x="284803" y="419111"/>
                  </a:lnTo>
                  <a:lnTo>
                    <a:pt x="328437" y="398453"/>
                  </a:lnTo>
                  <a:lnTo>
                    <a:pt x="367483" y="367466"/>
                  </a:lnTo>
                  <a:lnTo>
                    <a:pt x="398507" y="328404"/>
                  </a:lnTo>
                  <a:lnTo>
                    <a:pt x="419190" y="284755"/>
                  </a:lnTo>
                  <a:lnTo>
                    <a:pt x="429532" y="238354"/>
                  </a:lnTo>
                  <a:lnTo>
                    <a:pt x="429532" y="191038"/>
                  </a:lnTo>
                  <a:lnTo>
                    <a:pt x="419190" y="144643"/>
                  </a:lnTo>
                  <a:lnTo>
                    <a:pt x="398507" y="101003"/>
                  </a:lnTo>
                  <a:lnTo>
                    <a:pt x="367483" y="61955"/>
                  </a:lnTo>
                  <a:lnTo>
                    <a:pt x="328437" y="30977"/>
                  </a:lnTo>
                  <a:lnTo>
                    <a:pt x="284803" y="10325"/>
                  </a:lnTo>
                  <a:lnTo>
                    <a:pt x="238417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9583" y="5500115"/>
              <a:ext cx="201168" cy="201168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9869699" y="5385709"/>
            <a:ext cx="429895" cy="429895"/>
            <a:chOff x="9869699" y="5385709"/>
            <a:chExt cx="429895" cy="429895"/>
          </a:xfrm>
        </p:grpSpPr>
        <p:sp>
          <p:nvSpPr>
            <p:cNvPr id="29" name="object 29"/>
            <p:cNvSpPr/>
            <p:nvPr/>
          </p:nvSpPr>
          <p:spPr>
            <a:xfrm>
              <a:off x="9869699" y="5385709"/>
              <a:ext cx="429895" cy="429895"/>
            </a:xfrm>
            <a:custGeom>
              <a:avLst/>
              <a:gdLst/>
              <a:ahLst/>
              <a:cxnLst/>
              <a:rect l="l" t="t" r="r" b="b"/>
              <a:pathLst>
                <a:path w="429895" h="429895">
                  <a:moveTo>
                    <a:pt x="238441" y="0"/>
                  </a:moveTo>
                  <a:lnTo>
                    <a:pt x="191124" y="0"/>
                  </a:lnTo>
                  <a:lnTo>
                    <a:pt x="144715" y="10325"/>
                  </a:lnTo>
                  <a:lnTo>
                    <a:pt x="101048" y="30977"/>
                  </a:lnTo>
                  <a:lnTo>
                    <a:pt x="61955" y="61955"/>
                  </a:lnTo>
                  <a:lnTo>
                    <a:pt x="30977" y="101003"/>
                  </a:lnTo>
                  <a:lnTo>
                    <a:pt x="10325" y="144643"/>
                  </a:lnTo>
                  <a:lnTo>
                    <a:pt x="0" y="191038"/>
                  </a:lnTo>
                  <a:lnTo>
                    <a:pt x="0" y="238354"/>
                  </a:lnTo>
                  <a:lnTo>
                    <a:pt x="10325" y="284755"/>
                  </a:lnTo>
                  <a:lnTo>
                    <a:pt x="30977" y="328404"/>
                  </a:lnTo>
                  <a:lnTo>
                    <a:pt x="61955" y="367466"/>
                  </a:lnTo>
                  <a:lnTo>
                    <a:pt x="101048" y="398453"/>
                  </a:lnTo>
                  <a:lnTo>
                    <a:pt x="144715" y="419111"/>
                  </a:lnTo>
                  <a:lnTo>
                    <a:pt x="191124" y="429440"/>
                  </a:lnTo>
                  <a:lnTo>
                    <a:pt x="238441" y="429440"/>
                  </a:lnTo>
                  <a:lnTo>
                    <a:pt x="284834" y="419111"/>
                  </a:lnTo>
                  <a:lnTo>
                    <a:pt x="328470" y="398453"/>
                  </a:lnTo>
                  <a:lnTo>
                    <a:pt x="367517" y="367466"/>
                  </a:lnTo>
                  <a:lnTo>
                    <a:pt x="398494" y="328404"/>
                  </a:lnTo>
                  <a:lnTo>
                    <a:pt x="419146" y="284755"/>
                  </a:lnTo>
                  <a:lnTo>
                    <a:pt x="429472" y="238354"/>
                  </a:lnTo>
                  <a:lnTo>
                    <a:pt x="429472" y="191038"/>
                  </a:lnTo>
                  <a:lnTo>
                    <a:pt x="419146" y="144643"/>
                  </a:lnTo>
                  <a:lnTo>
                    <a:pt x="398494" y="101003"/>
                  </a:lnTo>
                  <a:lnTo>
                    <a:pt x="367517" y="61955"/>
                  </a:lnTo>
                  <a:lnTo>
                    <a:pt x="328470" y="30977"/>
                  </a:lnTo>
                  <a:lnTo>
                    <a:pt x="284834" y="10325"/>
                  </a:lnTo>
                  <a:lnTo>
                    <a:pt x="238441" y="0"/>
                  </a:lnTo>
                  <a:close/>
                </a:path>
              </a:pathLst>
            </a:custGeom>
            <a:solidFill>
              <a:srgbClr val="EA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82200" y="5500115"/>
              <a:ext cx="201168" cy="20116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064385" y="2391750"/>
            <a:ext cx="2406650" cy="1910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>
                <a:latin typeface="Comic Sans MS"/>
                <a:cs typeface="Comic Sans MS"/>
              </a:rPr>
              <a:t>Въвеждане на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>
                <a:latin typeface="Comic Sans MS"/>
                <a:cs typeface="Comic Sans MS"/>
              </a:rPr>
              <a:t>предмета –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>
                <a:latin typeface="Comic Sans MS"/>
                <a:cs typeface="Comic Sans MS"/>
              </a:rPr>
              <a:t>Икономика на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>
                <a:latin typeface="Comic Sans MS"/>
                <a:cs typeface="Comic Sans MS"/>
              </a:rPr>
              <a:t>домакинството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>
                <a:latin typeface="Comic Sans MS"/>
                <a:cs typeface="Comic Sans MS"/>
              </a:rPr>
              <a:t>за 8 клас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43853" y="1831340"/>
            <a:ext cx="2222500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193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omic Sans MS"/>
                <a:cs typeface="Comic Sans MS"/>
              </a:rPr>
              <a:t>Въвеждане</a:t>
            </a:r>
            <a:r>
              <a:rPr sz="2400" spc="-10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на </a:t>
            </a:r>
            <a:r>
              <a:rPr sz="2400" spc="-70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предмета</a:t>
            </a:r>
            <a:r>
              <a:rPr lang="bg-BG" sz="2400" dirty="0">
                <a:latin typeface="Comic Sans MS"/>
                <a:cs typeface="Comic Sans MS"/>
              </a:rPr>
              <a:t> – </a:t>
            </a:r>
          </a:p>
          <a:p>
            <a:pPr marL="12700" marR="201930">
              <a:lnSpc>
                <a:spcPct val="100000"/>
              </a:lnSpc>
              <a:spcBef>
                <a:spcPts val="100"/>
              </a:spcBef>
            </a:pPr>
            <a:r>
              <a:rPr lang="bg-BG" sz="2400" dirty="0">
                <a:latin typeface="Comic Sans MS"/>
                <a:cs typeface="Comic Sans MS"/>
              </a:rPr>
              <a:t>Бизнес етика</a:t>
            </a:r>
          </a:p>
          <a:p>
            <a:pPr marL="12700" marR="201930">
              <a:lnSpc>
                <a:spcPct val="100000"/>
              </a:lnSpc>
              <a:spcBef>
                <a:spcPts val="100"/>
              </a:spcBef>
            </a:pPr>
            <a:r>
              <a:rPr lang="bg-BG" sz="2400" dirty="0">
                <a:latin typeface="Comic Sans MS"/>
                <a:cs typeface="Comic Sans MS"/>
              </a:rPr>
              <a:t>за 10 клас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209278" y="1490548"/>
            <a:ext cx="222250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omic Sans MS"/>
                <a:cs typeface="Comic Sans MS"/>
              </a:rPr>
              <a:t>Въвеждане</a:t>
            </a:r>
            <a:r>
              <a:rPr sz="2400" spc="-7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на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bg-BG" sz="2400" dirty="0">
                <a:latin typeface="Comic Sans MS"/>
                <a:cs typeface="Comic Sans MS"/>
              </a:rPr>
              <a:t>п</a:t>
            </a:r>
            <a:r>
              <a:rPr sz="2400" dirty="0">
                <a:latin typeface="Comic Sans MS"/>
                <a:cs typeface="Comic Sans MS"/>
              </a:rPr>
              <a:t>редмета</a:t>
            </a:r>
            <a:r>
              <a:rPr lang="bg-BG" sz="2400" dirty="0">
                <a:latin typeface="Comic Sans MS"/>
                <a:cs typeface="Comic Sans MS"/>
              </a:rPr>
              <a:t> –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bg-BG" sz="2400" dirty="0">
                <a:latin typeface="Comic Sans MS"/>
                <a:cs typeface="Comic Sans MS"/>
              </a:rPr>
              <a:t>Старт в кариерата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bg-BG" sz="2400" dirty="0">
                <a:latin typeface="Comic Sans MS"/>
                <a:cs typeface="Comic Sans MS"/>
              </a:rPr>
              <a:t>за 11 клас</a:t>
            </a:r>
            <a:endParaRPr sz="2400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5" name="Picture 2">
            <a:extLst>
              <a:ext uri="{FF2B5EF4-FFF2-40B4-BE49-F238E27FC236}">
                <a16:creationId xmlns:a16="http://schemas.microsoft.com/office/drawing/2014/main" id="{43BCD4D4-0FCB-418E-9D58-033B2DB41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BC3E363D-4793-4E9B-88F5-58007346C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AA3F2319-3466-4D84-ABE4-77BC773F3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B9AC5F2-648A-46DB-8762-D32880FBF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700" y="1337511"/>
            <a:ext cx="4178175" cy="1544638"/>
          </a:xfrm>
        </p:spPr>
        <p:txBody>
          <a:bodyPr>
            <a:normAutofit/>
          </a:bodyPr>
          <a:lstStyle/>
          <a:p>
            <a:pPr defTabSz="859536"/>
            <a:r>
              <a:rPr lang="bg-BG" sz="3008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Нашата иновация</a:t>
            </a:r>
            <a:endParaRPr lang="bg-BG" b="1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7E0C3CB2-5294-44D0-A5E9-D75D098AB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42525" y="627064"/>
            <a:ext cx="6406561" cy="1004203"/>
          </a:xfrm>
          <a:prstGeom prst="rect">
            <a:avLst/>
          </a:prstGeo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C8A36FB1-092F-46E1-ADC0-E43A33733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32700" y="3275016"/>
            <a:ext cx="4546474" cy="2439821"/>
          </a:xfrm>
        </p:spPr>
        <p:txBody>
          <a:bodyPr>
            <a:noAutofit/>
          </a:bodyPr>
          <a:lstStyle/>
          <a:p>
            <a:pPr defTabSz="859536">
              <a:spcBef>
                <a:spcPts val="940"/>
              </a:spcBef>
            </a:pPr>
            <a:r>
              <a:rPr lang="bg-BG" sz="188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Представяне на интегративен учебен предмет „Икономика на домакинството“ в </a:t>
            </a:r>
            <a:r>
              <a:rPr lang="en-US" sz="188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bg-BG" sz="188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гимназиален етап </a:t>
            </a:r>
            <a:r>
              <a:rPr lang="en-US" sz="188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(VIII – X </a:t>
            </a:r>
            <a:r>
              <a:rPr lang="bg-BG" sz="188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клас</a:t>
            </a:r>
            <a:r>
              <a:rPr lang="en-US" sz="188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bg-BG" sz="188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59536">
              <a:spcBef>
                <a:spcPts val="940"/>
              </a:spcBef>
            </a:pPr>
            <a:r>
              <a:rPr lang="bg-BG" sz="188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Демонстриране на преход от традиционни към иновативни модели на преподаване и обучение в професионалното образование и представяне на добра практика</a:t>
            </a:r>
            <a:endParaRPr lang="bg-BG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F0AC5E-82C9-3B8B-D05B-5528B02FC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890" y="3114847"/>
            <a:ext cx="4855722" cy="3632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45D59-8EF2-A5D9-8274-43C02801F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98" y="166688"/>
            <a:ext cx="4320027" cy="28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10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62810" y="298958"/>
            <a:ext cx="7901305" cy="589280"/>
            <a:chOff x="2162810" y="298958"/>
            <a:chExt cx="7901305" cy="58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1700" y="307848"/>
              <a:ext cx="7892033" cy="5798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2810" y="298958"/>
              <a:ext cx="7871079" cy="55867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17219" y="2013204"/>
            <a:ext cx="11128375" cy="4845050"/>
            <a:chOff x="617219" y="2013204"/>
            <a:chExt cx="11128375" cy="4845050"/>
          </a:xfrm>
        </p:grpSpPr>
        <p:sp>
          <p:nvSpPr>
            <p:cNvPr id="6" name="object 6"/>
            <p:cNvSpPr/>
            <p:nvPr/>
          </p:nvSpPr>
          <p:spPr>
            <a:xfrm>
              <a:off x="617220" y="2013203"/>
              <a:ext cx="11128375" cy="4845050"/>
            </a:xfrm>
            <a:custGeom>
              <a:avLst/>
              <a:gdLst/>
              <a:ahLst/>
              <a:cxnLst/>
              <a:rect l="l" t="t" r="r" b="b"/>
              <a:pathLst>
                <a:path w="11128375" h="4845050">
                  <a:moveTo>
                    <a:pt x="11128235" y="0"/>
                  </a:moveTo>
                  <a:lnTo>
                    <a:pt x="9653016" y="0"/>
                  </a:lnTo>
                  <a:lnTo>
                    <a:pt x="9653016" y="103632"/>
                  </a:lnTo>
                  <a:lnTo>
                    <a:pt x="9653016" y="190500"/>
                  </a:lnTo>
                  <a:lnTo>
                    <a:pt x="9653016" y="1814322"/>
                  </a:lnTo>
                  <a:lnTo>
                    <a:pt x="9651619" y="1814322"/>
                  </a:lnTo>
                  <a:lnTo>
                    <a:pt x="9650044" y="1863979"/>
                  </a:lnTo>
                  <a:lnTo>
                    <a:pt x="9645421" y="1912734"/>
                  </a:lnTo>
                  <a:lnTo>
                    <a:pt x="9637839" y="1960511"/>
                  </a:lnTo>
                  <a:lnTo>
                    <a:pt x="9627387" y="2007184"/>
                  </a:lnTo>
                  <a:lnTo>
                    <a:pt x="9614167" y="2052662"/>
                  </a:lnTo>
                  <a:lnTo>
                    <a:pt x="9598292" y="2096820"/>
                  </a:lnTo>
                  <a:lnTo>
                    <a:pt x="9579851" y="2139556"/>
                  </a:lnTo>
                  <a:lnTo>
                    <a:pt x="9558960" y="2180767"/>
                  </a:lnTo>
                  <a:lnTo>
                    <a:pt x="9535693" y="2220341"/>
                  </a:lnTo>
                  <a:lnTo>
                    <a:pt x="9510166" y="2258174"/>
                  </a:lnTo>
                  <a:lnTo>
                    <a:pt x="9482468" y="2294166"/>
                  </a:lnTo>
                  <a:lnTo>
                    <a:pt x="9452712" y="2328202"/>
                  </a:lnTo>
                  <a:lnTo>
                    <a:pt x="9421000" y="2360168"/>
                  </a:lnTo>
                  <a:lnTo>
                    <a:pt x="9387408" y="2389975"/>
                  </a:lnTo>
                  <a:lnTo>
                    <a:pt x="9352064" y="2417495"/>
                  </a:lnTo>
                  <a:lnTo>
                    <a:pt x="9315056" y="2442641"/>
                  </a:lnTo>
                  <a:lnTo>
                    <a:pt x="9276474" y="2465286"/>
                  </a:lnTo>
                  <a:lnTo>
                    <a:pt x="9236431" y="2485339"/>
                  </a:lnTo>
                  <a:lnTo>
                    <a:pt x="9195029" y="2502687"/>
                  </a:lnTo>
                  <a:lnTo>
                    <a:pt x="9152357" y="2517216"/>
                  </a:lnTo>
                  <a:lnTo>
                    <a:pt x="9108516" y="2528836"/>
                  </a:lnTo>
                  <a:lnTo>
                    <a:pt x="9063622" y="2537422"/>
                  </a:lnTo>
                  <a:lnTo>
                    <a:pt x="9017749" y="2542870"/>
                  </a:lnTo>
                  <a:lnTo>
                    <a:pt x="8971026" y="2545080"/>
                  </a:lnTo>
                  <a:lnTo>
                    <a:pt x="8923896" y="2543962"/>
                  </a:lnTo>
                  <a:lnTo>
                    <a:pt x="8877592" y="2539530"/>
                  </a:lnTo>
                  <a:lnTo>
                    <a:pt x="8832202" y="2531897"/>
                  </a:lnTo>
                  <a:lnTo>
                    <a:pt x="8787841" y="2521178"/>
                  </a:lnTo>
                  <a:lnTo>
                    <a:pt x="8744598" y="2507462"/>
                  </a:lnTo>
                  <a:lnTo>
                    <a:pt x="8702599" y="2490863"/>
                  </a:lnTo>
                  <a:lnTo>
                    <a:pt x="8661933" y="2471496"/>
                  </a:lnTo>
                  <a:lnTo>
                    <a:pt x="8622703" y="2449461"/>
                  </a:lnTo>
                  <a:lnTo>
                    <a:pt x="8585009" y="2424874"/>
                  </a:lnTo>
                  <a:lnTo>
                    <a:pt x="8548967" y="2397836"/>
                  </a:lnTo>
                  <a:lnTo>
                    <a:pt x="8514677" y="2368448"/>
                  </a:lnTo>
                  <a:lnTo>
                    <a:pt x="8482241" y="2336838"/>
                  </a:lnTo>
                  <a:lnTo>
                    <a:pt x="8451761" y="2303094"/>
                  </a:lnTo>
                  <a:lnTo>
                    <a:pt x="8423338" y="2267343"/>
                  </a:lnTo>
                  <a:lnTo>
                    <a:pt x="8397087" y="2229675"/>
                  </a:lnTo>
                  <a:lnTo>
                    <a:pt x="8373110" y="2190204"/>
                  </a:lnTo>
                  <a:lnTo>
                    <a:pt x="8351494" y="2149030"/>
                  </a:lnTo>
                  <a:lnTo>
                    <a:pt x="8332356" y="2106282"/>
                  </a:lnTo>
                  <a:lnTo>
                    <a:pt x="8315795" y="2062048"/>
                  </a:lnTo>
                  <a:lnTo>
                    <a:pt x="8301914" y="2016442"/>
                  </a:lnTo>
                  <a:lnTo>
                    <a:pt x="8290827" y="1969579"/>
                  </a:lnTo>
                  <a:lnTo>
                    <a:pt x="8282622" y="1921548"/>
                  </a:lnTo>
                  <a:lnTo>
                    <a:pt x="8277415" y="1872475"/>
                  </a:lnTo>
                  <a:lnTo>
                    <a:pt x="8276691" y="1855241"/>
                  </a:lnTo>
                  <a:lnTo>
                    <a:pt x="8278368" y="1855216"/>
                  </a:lnTo>
                  <a:lnTo>
                    <a:pt x="8276653" y="1806028"/>
                  </a:lnTo>
                  <a:lnTo>
                    <a:pt x="8272615" y="1757502"/>
                  </a:lnTo>
                  <a:lnTo>
                    <a:pt x="8266328" y="1709686"/>
                  </a:lnTo>
                  <a:lnTo>
                    <a:pt x="8257832" y="1662658"/>
                  </a:lnTo>
                  <a:lnTo>
                    <a:pt x="8247202" y="1616468"/>
                  </a:lnTo>
                  <a:lnTo>
                    <a:pt x="8234464" y="1571180"/>
                  </a:lnTo>
                  <a:lnTo>
                    <a:pt x="8219707" y="1526857"/>
                  </a:lnTo>
                  <a:lnTo>
                    <a:pt x="8202981" y="1483537"/>
                  </a:lnTo>
                  <a:lnTo>
                    <a:pt x="8184324" y="1441297"/>
                  </a:lnTo>
                  <a:lnTo>
                    <a:pt x="8163814" y="1400187"/>
                  </a:lnTo>
                  <a:lnTo>
                    <a:pt x="8141500" y="1360284"/>
                  </a:lnTo>
                  <a:lnTo>
                    <a:pt x="8117433" y="1321625"/>
                  </a:lnTo>
                  <a:lnTo>
                    <a:pt x="8091678" y="1284274"/>
                  </a:lnTo>
                  <a:lnTo>
                    <a:pt x="8064297" y="1248295"/>
                  </a:lnTo>
                  <a:lnTo>
                    <a:pt x="8035328" y="1213751"/>
                  </a:lnTo>
                  <a:lnTo>
                    <a:pt x="8004848" y="1180693"/>
                  </a:lnTo>
                  <a:lnTo>
                    <a:pt x="7972907" y="1149184"/>
                  </a:lnTo>
                  <a:lnTo>
                    <a:pt x="7939557" y="1119276"/>
                  </a:lnTo>
                  <a:lnTo>
                    <a:pt x="7904861" y="1091031"/>
                  </a:lnTo>
                  <a:lnTo>
                    <a:pt x="7868882" y="1064514"/>
                  </a:lnTo>
                  <a:lnTo>
                    <a:pt x="7831658" y="1039787"/>
                  </a:lnTo>
                  <a:lnTo>
                    <a:pt x="7793266" y="1016889"/>
                  </a:lnTo>
                  <a:lnTo>
                    <a:pt x="7753744" y="995895"/>
                  </a:lnTo>
                  <a:lnTo>
                    <a:pt x="7713167" y="976858"/>
                  </a:lnTo>
                  <a:lnTo>
                    <a:pt x="7671575" y="959853"/>
                  </a:lnTo>
                  <a:lnTo>
                    <a:pt x="7629042" y="944905"/>
                  </a:lnTo>
                  <a:lnTo>
                    <a:pt x="7585621" y="932116"/>
                  </a:lnTo>
                  <a:lnTo>
                    <a:pt x="7541361" y="921499"/>
                  </a:lnTo>
                  <a:lnTo>
                    <a:pt x="7496315" y="913155"/>
                  </a:lnTo>
                  <a:lnTo>
                    <a:pt x="7450556" y="907110"/>
                  </a:lnTo>
                  <a:lnTo>
                    <a:pt x="7404138" y="903452"/>
                  </a:lnTo>
                  <a:lnTo>
                    <a:pt x="7357110" y="902208"/>
                  </a:lnTo>
                  <a:lnTo>
                    <a:pt x="7309701" y="903465"/>
                  </a:lnTo>
                  <a:lnTo>
                    <a:pt x="7262914" y="907186"/>
                  </a:lnTo>
                  <a:lnTo>
                    <a:pt x="7216813" y="913320"/>
                  </a:lnTo>
                  <a:lnTo>
                    <a:pt x="7171449" y="921791"/>
                  </a:lnTo>
                  <a:lnTo>
                    <a:pt x="7126884" y="932561"/>
                  </a:lnTo>
                  <a:lnTo>
                    <a:pt x="7083158" y="945553"/>
                  </a:lnTo>
                  <a:lnTo>
                    <a:pt x="7040359" y="960704"/>
                  </a:lnTo>
                  <a:lnTo>
                    <a:pt x="6998525" y="977963"/>
                  </a:lnTo>
                  <a:lnTo>
                    <a:pt x="6957720" y="997267"/>
                  </a:lnTo>
                  <a:lnTo>
                    <a:pt x="6917995" y="1018552"/>
                  </a:lnTo>
                  <a:lnTo>
                    <a:pt x="6879412" y="1041755"/>
                  </a:lnTo>
                  <a:lnTo>
                    <a:pt x="6842036" y="1066838"/>
                  </a:lnTo>
                  <a:lnTo>
                    <a:pt x="6805917" y="1093711"/>
                  </a:lnTo>
                  <a:lnTo>
                    <a:pt x="6771106" y="1122324"/>
                  </a:lnTo>
                  <a:lnTo>
                    <a:pt x="6737680" y="1152613"/>
                  </a:lnTo>
                  <a:lnTo>
                    <a:pt x="6705689" y="1184541"/>
                  </a:lnTo>
                  <a:lnTo>
                    <a:pt x="6675183" y="1218006"/>
                  </a:lnTo>
                  <a:lnTo>
                    <a:pt x="6646227" y="1252982"/>
                  </a:lnTo>
                  <a:lnTo>
                    <a:pt x="6618872" y="1289405"/>
                  </a:lnTo>
                  <a:lnTo>
                    <a:pt x="6593192" y="1327188"/>
                  </a:lnTo>
                  <a:lnTo>
                    <a:pt x="6569227" y="1366304"/>
                  </a:lnTo>
                  <a:lnTo>
                    <a:pt x="6547040" y="1406664"/>
                  </a:lnTo>
                  <a:lnTo>
                    <a:pt x="6526695" y="1448231"/>
                  </a:lnTo>
                  <a:lnTo>
                    <a:pt x="6508242" y="1490929"/>
                  </a:lnTo>
                  <a:lnTo>
                    <a:pt x="6491757" y="1534706"/>
                  </a:lnTo>
                  <a:lnTo>
                    <a:pt x="6477267" y="1579499"/>
                  </a:lnTo>
                  <a:lnTo>
                    <a:pt x="6464846" y="1625231"/>
                  </a:lnTo>
                  <a:lnTo>
                    <a:pt x="6454559" y="1671878"/>
                  </a:lnTo>
                  <a:lnTo>
                    <a:pt x="6446456" y="1719338"/>
                  </a:lnTo>
                  <a:lnTo>
                    <a:pt x="6440602" y="1767586"/>
                  </a:lnTo>
                  <a:lnTo>
                    <a:pt x="6437046" y="1816544"/>
                  </a:lnTo>
                  <a:lnTo>
                    <a:pt x="6436246" y="1849374"/>
                  </a:lnTo>
                  <a:lnTo>
                    <a:pt x="6434201" y="1849374"/>
                  </a:lnTo>
                  <a:lnTo>
                    <a:pt x="6432626" y="1899018"/>
                  </a:lnTo>
                  <a:lnTo>
                    <a:pt x="6428003" y="1947760"/>
                  </a:lnTo>
                  <a:lnTo>
                    <a:pt x="6420409" y="1995525"/>
                  </a:lnTo>
                  <a:lnTo>
                    <a:pt x="6409957" y="2042185"/>
                  </a:lnTo>
                  <a:lnTo>
                    <a:pt x="6396736" y="2087651"/>
                  </a:lnTo>
                  <a:lnTo>
                    <a:pt x="6380848" y="2131796"/>
                  </a:lnTo>
                  <a:lnTo>
                    <a:pt x="6362408" y="2174519"/>
                  </a:lnTo>
                  <a:lnTo>
                    <a:pt x="6341491" y="2215731"/>
                  </a:lnTo>
                  <a:lnTo>
                    <a:pt x="6318212" y="2255304"/>
                  </a:lnTo>
                  <a:lnTo>
                    <a:pt x="6292672" y="2293124"/>
                  </a:lnTo>
                  <a:lnTo>
                    <a:pt x="6264961" y="2329116"/>
                  </a:lnTo>
                  <a:lnTo>
                    <a:pt x="6235192" y="2363139"/>
                  </a:lnTo>
                  <a:lnTo>
                    <a:pt x="6203442" y="2395105"/>
                  </a:lnTo>
                  <a:lnTo>
                    <a:pt x="6169838" y="2424912"/>
                  </a:lnTo>
                  <a:lnTo>
                    <a:pt x="6134468" y="2452433"/>
                  </a:lnTo>
                  <a:lnTo>
                    <a:pt x="6097422" y="2477566"/>
                  </a:lnTo>
                  <a:lnTo>
                    <a:pt x="6058827" y="2500223"/>
                  </a:lnTo>
                  <a:lnTo>
                    <a:pt x="6018746" y="2520264"/>
                  </a:lnTo>
                  <a:lnTo>
                    <a:pt x="5977306" y="2537612"/>
                  </a:lnTo>
                  <a:lnTo>
                    <a:pt x="5934608" y="2552141"/>
                  </a:lnTo>
                  <a:lnTo>
                    <a:pt x="5890730" y="2563761"/>
                  </a:lnTo>
                  <a:lnTo>
                    <a:pt x="5845784" y="2572347"/>
                  </a:lnTo>
                  <a:lnTo>
                    <a:pt x="5799874" y="2577795"/>
                  </a:lnTo>
                  <a:lnTo>
                    <a:pt x="5753100" y="2580005"/>
                  </a:lnTo>
                  <a:lnTo>
                    <a:pt x="5705919" y="2578874"/>
                  </a:lnTo>
                  <a:lnTo>
                    <a:pt x="5659577" y="2574429"/>
                  </a:lnTo>
                  <a:lnTo>
                    <a:pt x="5614149" y="2566797"/>
                  </a:lnTo>
                  <a:lnTo>
                    <a:pt x="5569737" y="2556052"/>
                  </a:lnTo>
                  <a:lnTo>
                    <a:pt x="5526468" y="2542336"/>
                  </a:lnTo>
                  <a:lnTo>
                    <a:pt x="5484431" y="2525738"/>
                  </a:lnTo>
                  <a:lnTo>
                    <a:pt x="5443728" y="2506370"/>
                  </a:lnTo>
                  <a:lnTo>
                    <a:pt x="5404472" y="2484336"/>
                  </a:lnTo>
                  <a:lnTo>
                    <a:pt x="5366753" y="2459748"/>
                  </a:lnTo>
                  <a:lnTo>
                    <a:pt x="5330685" y="2432710"/>
                  </a:lnTo>
                  <a:lnTo>
                    <a:pt x="5296370" y="2403335"/>
                  </a:lnTo>
                  <a:lnTo>
                    <a:pt x="5263908" y="2371725"/>
                  </a:lnTo>
                  <a:lnTo>
                    <a:pt x="5233403" y="2338006"/>
                  </a:lnTo>
                  <a:lnTo>
                    <a:pt x="5204955" y="2302256"/>
                  </a:lnTo>
                  <a:lnTo>
                    <a:pt x="5178679" y="2264600"/>
                  </a:lnTo>
                  <a:lnTo>
                    <a:pt x="5154676" y="2225141"/>
                  </a:lnTo>
                  <a:lnTo>
                    <a:pt x="5133048" y="2183981"/>
                  </a:lnTo>
                  <a:lnTo>
                    <a:pt x="5113883" y="2141245"/>
                  </a:lnTo>
                  <a:lnTo>
                    <a:pt x="5097310" y="2097024"/>
                  </a:lnTo>
                  <a:lnTo>
                    <a:pt x="5083416" y="2051431"/>
                  </a:lnTo>
                  <a:lnTo>
                    <a:pt x="5072316" y="2004580"/>
                  </a:lnTo>
                  <a:lnTo>
                    <a:pt x="5064099" y="1956562"/>
                  </a:lnTo>
                  <a:lnTo>
                    <a:pt x="5058880" y="1907514"/>
                  </a:lnTo>
                  <a:lnTo>
                    <a:pt x="5057368" y="1872030"/>
                  </a:lnTo>
                  <a:lnTo>
                    <a:pt x="5061204" y="1871980"/>
                  </a:lnTo>
                  <a:lnTo>
                    <a:pt x="5059489" y="1822792"/>
                  </a:lnTo>
                  <a:lnTo>
                    <a:pt x="5055451" y="1774266"/>
                  </a:lnTo>
                  <a:lnTo>
                    <a:pt x="5049151" y="1726450"/>
                  </a:lnTo>
                  <a:lnTo>
                    <a:pt x="5040655" y="1679422"/>
                  </a:lnTo>
                  <a:lnTo>
                    <a:pt x="5030013" y="1633232"/>
                  </a:lnTo>
                  <a:lnTo>
                    <a:pt x="5017274" y="1587944"/>
                  </a:lnTo>
                  <a:lnTo>
                    <a:pt x="5002504" y="1543621"/>
                  </a:lnTo>
                  <a:lnTo>
                    <a:pt x="4985766" y="1500301"/>
                  </a:lnTo>
                  <a:lnTo>
                    <a:pt x="4967097" y="1458061"/>
                  </a:lnTo>
                  <a:lnTo>
                    <a:pt x="4946574" y="1416951"/>
                  </a:lnTo>
                  <a:lnTo>
                    <a:pt x="4924247" y="1377048"/>
                  </a:lnTo>
                  <a:lnTo>
                    <a:pt x="4900168" y="1338389"/>
                  </a:lnTo>
                  <a:lnTo>
                    <a:pt x="4874387" y="1301038"/>
                  </a:lnTo>
                  <a:lnTo>
                    <a:pt x="4846980" y="1265059"/>
                  </a:lnTo>
                  <a:lnTo>
                    <a:pt x="4817999" y="1230515"/>
                  </a:lnTo>
                  <a:lnTo>
                    <a:pt x="4787493" y="1197457"/>
                  </a:lnTo>
                  <a:lnTo>
                    <a:pt x="4755527" y="1165948"/>
                  </a:lnTo>
                  <a:lnTo>
                    <a:pt x="4722152" y="1136040"/>
                  </a:lnTo>
                  <a:lnTo>
                    <a:pt x="4687430" y="1107795"/>
                  </a:lnTo>
                  <a:lnTo>
                    <a:pt x="4651413" y="1081278"/>
                  </a:lnTo>
                  <a:lnTo>
                    <a:pt x="4614164" y="1056551"/>
                  </a:lnTo>
                  <a:lnTo>
                    <a:pt x="4575734" y="1033653"/>
                  </a:lnTo>
                  <a:lnTo>
                    <a:pt x="4536186" y="1012659"/>
                  </a:lnTo>
                  <a:lnTo>
                    <a:pt x="4495571" y="993622"/>
                  </a:lnTo>
                  <a:lnTo>
                    <a:pt x="4453953" y="976617"/>
                  </a:lnTo>
                  <a:lnTo>
                    <a:pt x="4411383" y="961669"/>
                  </a:lnTo>
                  <a:lnTo>
                    <a:pt x="4367911" y="948880"/>
                  </a:lnTo>
                  <a:lnTo>
                    <a:pt x="4323613" y="938263"/>
                  </a:lnTo>
                  <a:lnTo>
                    <a:pt x="4278528" y="929919"/>
                  </a:lnTo>
                  <a:lnTo>
                    <a:pt x="4232719" y="923874"/>
                  </a:lnTo>
                  <a:lnTo>
                    <a:pt x="4186250" y="920216"/>
                  </a:lnTo>
                  <a:lnTo>
                    <a:pt x="4139184" y="918972"/>
                  </a:lnTo>
                  <a:lnTo>
                    <a:pt x="4091724" y="920229"/>
                  </a:lnTo>
                  <a:lnTo>
                    <a:pt x="4044899" y="923950"/>
                  </a:lnTo>
                  <a:lnTo>
                    <a:pt x="3998747" y="930084"/>
                  </a:lnTo>
                  <a:lnTo>
                    <a:pt x="3953345" y="938555"/>
                  </a:lnTo>
                  <a:lnTo>
                    <a:pt x="3908729" y="949325"/>
                  </a:lnTo>
                  <a:lnTo>
                    <a:pt x="3864978" y="962317"/>
                  </a:lnTo>
                  <a:lnTo>
                    <a:pt x="3822141" y="977468"/>
                  </a:lnTo>
                  <a:lnTo>
                    <a:pt x="3780269" y="994727"/>
                  </a:lnTo>
                  <a:lnTo>
                    <a:pt x="3739426" y="1014031"/>
                  </a:lnTo>
                  <a:lnTo>
                    <a:pt x="3699662" y="1035316"/>
                  </a:lnTo>
                  <a:lnTo>
                    <a:pt x="3661054" y="1058519"/>
                  </a:lnTo>
                  <a:lnTo>
                    <a:pt x="3623640" y="1083602"/>
                  </a:lnTo>
                  <a:lnTo>
                    <a:pt x="3587496" y="1110475"/>
                  </a:lnTo>
                  <a:lnTo>
                    <a:pt x="3552660" y="1139088"/>
                  </a:lnTo>
                  <a:lnTo>
                    <a:pt x="3519208" y="1169377"/>
                  </a:lnTo>
                  <a:lnTo>
                    <a:pt x="3487191" y="1201293"/>
                  </a:lnTo>
                  <a:lnTo>
                    <a:pt x="3456660" y="1234770"/>
                  </a:lnTo>
                  <a:lnTo>
                    <a:pt x="3427679" y="1269746"/>
                  </a:lnTo>
                  <a:lnTo>
                    <a:pt x="3400310" y="1306169"/>
                  </a:lnTo>
                  <a:lnTo>
                    <a:pt x="3374606" y="1343952"/>
                  </a:lnTo>
                  <a:lnTo>
                    <a:pt x="3350628" y="1383068"/>
                  </a:lnTo>
                  <a:lnTo>
                    <a:pt x="3328428" y="1423428"/>
                  </a:lnTo>
                  <a:lnTo>
                    <a:pt x="3308070" y="1464995"/>
                  </a:lnTo>
                  <a:lnTo>
                    <a:pt x="3289604" y="1507693"/>
                  </a:lnTo>
                  <a:lnTo>
                    <a:pt x="3273094" y="1551470"/>
                  </a:lnTo>
                  <a:lnTo>
                    <a:pt x="3258604" y="1596263"/>
                  </a:lnTo>
                  <a:lnTo>
                    <a:pt x="3246183" y="1641995"/>
                  </a:lnTo>
                  <a:lnTo>
                    <a:pt x="3235883" y="1688642"/>
                  </a:lnTo>
                  <a:lnTo>
                    <a:pt x="3227781" y="1736102"/>
                  </a:lnTo>
                  <a:lnTo>
                    <a:pt x="3221913" y="1784350"/>
                  </a:lnTo>
                  <a:lnTo>
                    <a:pt x="3218357" y="1833308"/>
                  </a:lnTo>
                  <a:lnTo>
                    <a:pt x="3217519" y="1867662"/>
                  </a:lnTo>
                  <a:lnTo>
                    <a:pt x="3215767" y="1867662"/>
                  </a:lnTo>
                  <a:lnTo>
                    <a:pt x="3214192" y="1917319"/>
                  </a:lnTo>
                  <a:lnTo>
                    <a:pt x="3209569" y="1966074"/>
                  </a:lnTo>
                  <a:lnTo>
                    <a:pt x="3201987" y="2013851"/>
                  </a:lnTo>
                  <a:lnTo>
                    <a:pt x="3191535" y="2060524"/>
                  </a:lnTo>
                  <a:lnTo>
                    <a:pt x="3178314" y="2106003"/>
                  </a:lnTo>
                  <a:lnTo>
                    <a:pt x="3162439" y="2150160"/>
                  </a:lnTo>
                  <a:lnTo>
                    <a:pt x="3143999" y="2192896"/>
                  </a:lnTo>
                  <a:lnTo>
                    <a:pt x="3123107" y="2234107"/>
                  </a:lnTo>
                  <a:lnTo>
                    <a:pt x="3099841" y="2273681"/>
                  </a:lnTo>
                  <a:lnTo>
                    <a:pt x="3074314" y="2311514"/>
                  </a:lnTo>
                  <a:lnTo>
                    <a:pt x="3046615" y="2347506"/>
                  </a:lnTo>
                  <a:lnTo>
                    <a:pt x="3016859" y="2381542"/>
                  </a:lnTo>
                  <a:lnTo>
                    <a:pt x="2985147" y="2413508"/>
                  </a:lnTo>
                  <a:lnTo>
                    <a:pt x="2951556" y="2443315"/>
                  </a:lnTo>
                  <a:lnTo>
                    <a:pt x="2916212" y="2470835"/>
                  </a:lnTo>
                  <a:lnTo>
                    <a:pt x="2879204" y="2495981"/>
                  </a:lnTo>
                  <a:lnTo>
                    <a:pt x="2840621" y="2518626"/>
                  </a:lnTo>
                  <a:lnTo>
                    <a:pt x="2800578" y="2538679"/>
                  </a:lnTo>
                  <a:lnTo>
                    <a:pt x="2759176" y="2556027"/>
                  </a:lnTo>
                  <a:lnTo>
                    <a:pt x="2716504" y="2570556"/>
                  </a:lnTo>
                  <a:lnTo>
                    <a:pt x="2672664" y="2582176"/>
                  </a:lnTo>
                  <a:lnTo>
                    <a:pt x="2627769" y="2590762"/>
                  </a:lnTo>
                  <a:lnTo>
                    <a:pt x="2581897" y="2596210"/>
                  </a:lnTo>
                  <a:lnTo>
                    <a:pt x="2535174" y="2598420"/>
                  </a:lnTo>
                  <a:lnTo>
                    <a:pt x="2488044" y="2597302"/>
                  </a:lnTo>
                  <a:lnTo>
                    <a:pt x="2441740" y="2592870"/>
                  </a:lnTo>
                  <a:lnTo>
                    <a:pt x="2396350" y="2585237"/>
                  </a:lnTo>
                  <a:lnTo>
                    <a:pt x="2351989" y="2574518"/>
                  </a:lnTo>
                  <a:lnTo>
                    <a:pt x="2308745" y="2560802"/>
                  </a:lnTo>
                  <a:lnTo>
                    <a:pt x="2266746" y="2544203"/>
                  </a:lnTo>
                  <a:lnTo>
                    <a:pt x="2226081" y="2524836"/>
                  </a:lnTo>
                  <a:lnTo>
                    <a:pt x="2186851" y="2502801"/>
                  </a:lnTo>
                  <a:lnTo>
                    <a:pt x="2149157" y="2478214"/>
                  </a:lnTo>
                  <a:lnTo>
                    <a:pt x="2113115" y="2451176"/>
                  </a:lnTo>
                  <a:lnTo>
                    <a:pt x="2078824" y="2421788"/>
                  </a:lnTo>
                  <a:lnTo>
                    <a:pt x="2046389" y="2390178"/>
                  </a:lnTo>
                  <a:lnTo>
                    <a:pt x="2015909" y="2356434"/>
                  </a:lnTo>
                  <a:lnTo>
                    <a:pt x="1987486" y="2320683"/>
                  </a:lnTo>
                  <a:lnTo>
                    <a:pt x="1961235" y="2283015"/>
                  </a:lnTo>
                  <a:lnTo>
                    <a:pt x="1937258" y="2243544"/>
                  </a:lnTo>
                  <a:lnTo>
                    <a:pt x="1915642" y="2202370"/>
                  </a:lnTo>
                  <a:lnTo>
                    <a:pt x="1896503" y="2159622"/>
                  </a:lnTo>
                  <a:lnTo>
                    <a:pt x="1879942" y="2115388"/>
                  </a:lnTo>
                  <a:lnTo>
                    <a:pt x="1866061" y="2069782"/>
                  </a:lnTo>
                  <a:lnTo>
                    <a:pt x="1854974" y="2022919"/>
                  </a:lnTo>
                  <a:lnTo>
                    <a:pt x="1846770" y="1974888"/>
                  </a:lnTo>
                  <a:lnTo>
                    <a:pt x="1841563" y="1925815"/>
                  </a:lnTo>
                  <a:lnTo>
                    <a:pt x="1839683" y="1881162"/>
                  </a:lnTo>
                  <a:lnTo>
                    <a:pt x="1842516" y="1881124"/>
                  </a:lnTo>
                  <a:lnTo>
                    <a:pt x="1840801" y="1831936"/>
                  </a:lnTo>
                  <a:lnTo>
                    <a:pt x="1836762" y="1783410"/>
                  </a:lnTo>
                  <a:lnTo>
                    <a:pt x="1830476" y="1735594"/>
                  </a:lnTo>
                  <a:lnTo>
                    <a:pt x="1821980" y="1688566"/>
                  </a:lnTo>
                  <a:lnTo>
                    <a:pt x="1811350" y="1642376"/>
                  </a:lnTo>
                  <a:lnTo>
                    <a:pt x="1798612" y="1597088"/>
                  </a:lnTo>
                  <a:lnTo>
                    <a:pt x="1783854" y="1552765"/>
                  </a:lnTo>
                  <a:lnTo>
                    <a:pt x="1767128" y="1509445"/>
                  </a:lnTo>
                  <a:lnTo>
                    <a:pt x="1748472" y="1467205"/>
                  </a:lnTo>
                  <a:lnTo>
                    <a:pt x="1727962" y="1426095"/>
                  </a:lnTo>
                  <a:lnTo>
                    <a:pt x="1705648" y="1386192"/>
                  </a:lnTo>
                  <a:lnTo>
                    <a:pt x="1681581" y="1347533"/>
                  </a:lnTo>
                  <a:lnTo>
                    <a:pt x="1655826" y="1310182"/>
                  </a:lnTo>
                  <a:lnTo>
                    <a:pt x="1628444" y="1274203"/>
                  </a:lnTo>
                  <a:lnTo>
                    <a:pt x="1599476" y="1239659"/>
                  </a:lnTo>
                  <a:lnTo>
                    <a:pt x="1568996" y="1206601"/>
                  </a:lnTo>
                  <a:lnTo>
                    <a:pt x="1537055" y="1175092"/>
                  </a:lnTo>
                  <a:lnTo>
                    <a:pt x="1503705" y="1145184"/>
                  </a:lnTo>
                  <a:lnTo>
                    <a:pt x="1469009" y="1116939"/>
                  </a:lnTo>
                  <a:lnTo>
                    <a:pt x="1433029" y="1090422"/>
                  </a:lnTo>
                  <a:lnTo>
                    <a:pt x="1395806" y="1065695"/>
                  </a:lnTo>
                  <a:lnTo>
                    <a:pt x="1357414" y="1042797"/>
                  </a:lnTo>
                  <a:lnTo>
                    <a:pt x="1317891" y="1021803"/>
                  </a:lnTo>
                  <a:lnTo>
                    <a:pt x="1277315" y="1002766"/>
                  </a:lnTo>
                  <a:lnTo>
                    <a:pt x="1235722" y="985761"/>
                  </a:lnTo>
                  <a:lnTo>
                    <a:pt x="1193190" y="970813"/>
                  </a:lnTo>
                  <a:lnTo>
                    <a:pt x="1149769" y="958024"/>
                  </a:lnTo>
                  <a:lnTo>
                    <a:pt x="1105509" y="947407"/>
                  </a:lnTo>
                  <a:lnTo>
                    <a:pt x="1060462" y="939063"/>
                  </a:lnTo>
                  <a:lnTo>
                    <a:pt x="1014704" y="933018"/>
                  </a:lnTo>
                  <a:lnTo>
                    <a:pt x="968286" y="929360"/>
                  </a:lnTo>
                  <a:lnTo>
                    <a:pt x="921258" y="928116"/>
                  </a:lnTo>
                  <a:lnTo>
                    <a:pt x="873848" y="929373"/>
                  </a:lnTo>
                  <a:lnTo>
                    <a:pt x="827062" y="933094"/>
                  </a:lnTo>
                  <a:lnTo>
                    <a:pt x="780948" y="939228"/>
                  </a:lnTo>
                  <a:lnTo>
                    <a:pt x="735584" y="947699"/>
                  </a:lnTo>
                  <a:lnTo>
                    <a:pt x="691019" y="958469"/>
                  </a:lnTo>
                  <a:lnTo>
                    <a:pt x="647293" y="971461"/>
                  </a:lnTo>
                  <a:lnTo>
                    <a:pt x="604494" y="986612"/>
                  </a:lnTo>
                  <a:lnTo>
                    <a:pt x="562660" y="1003871"/>
                  </a:lnTo>
                  <a:lnTo>
                    <a:pt x="521843" y="1023175"/>
                  </a:lnTo>
                  <a:lnTo>
                    <a:pt x="482130" y="1044460"/>
                  </a:lnTo>
                  <a:lnTo>
                    <a:pt x="443547" y="1067663"/>
                  </a:lnTo>
                  <a:lnTo>
                    <a:pt x="406171" y="1092746"/>
                  </a:lnTo>
                  <a:lnTo>
                    <a:pt x="370052" y="1119619"/>
                  </a:lnTo>
                  <a:lnTo>
                    <a:pt x="335241" y="1148232"/>
                  </a:lnTo>
                  <a:lnTo>
                    <a:pt x="301815" y="1178521"/>
                  </a:lnTo>
                  <a:lnTo>
                    <a:pt x="269824" y="1210437"/>
                  </a:lnTo>
                  <a:lnTo>
                    <a:pt x="239318" y="1243914"/>
                  </a:lnTo>
                  <a:lnTo>
                    <a:pt x="210362" y="1278890"/>
                  </a:lnTo>
                  <a:lnTo>
                    <a:pt x="183019" y="1315313"/>
                  </a:lnTo>
                  <a:lnTo>
                    <a:pt x="157327" y="1353096"/>
                  </a:lnTo>
                  <a:lnTo>
                    <a:pt x="133362" y="1392212"/>
                  </a:lnTo>
                  <a:lnTo>
                    <a:pt x="111188" y="1432572"/>
                  </a:lnTo>
                  <a:lnTo>
                    <a:pt x="90843" y="1474139"/>
                  </a:lnTo>
                  <a:lnTo>
                    <a:pt x="72390" y="1516837"/>
                  </a:lnTo>
                  <a:lnTo>
                    <a:pt x="55892" y="1560614"/>
                  </a:lnTo>
                  <a:lnTo>
                    <a:pt x="41414" y="1605407"/>
                  </a:lnTo>
                  <a:lnTo>
                    <a:pt x="28994" y="1651139"/>
                  </a:lnTo>
                  <a:lnTo>
                    <a:pt x="18707" y="1697786"/>
                  </a:lnTo>
                  <a:lnTo>
                    <a:pt x="10604" y="1745246"/>
                  </a:lnTo>
                  <a:lnTo>
                    <a:pt x="4749" y="1793494"/>
                  </a:lnTo>
                  <a:lnTo>
                    <a:pt x="1193" y="1842452"/>
                  </a:lnTo>
                  <a:lnTo>
                    <a:pt x="482" y="1871472"/>
                  </a:lnTo>
                  <a:lnTo>
                    <a:pt x="0" y="1871472"/>
                  </a:lnTo>
                  <a:lnTo>
                    <a:pt x="0" y="1892046"/>
                  </a:lnTo>
                  <a:lnTo>
                    <a:pt x="0" y="4844796"/>
                  </a:lnTo>
                  <a:lnTo>
                    <a:pt x="227076" y="4844796"/>
                  </a:lnTo>
                  <a:lnTo>
                    <a:pt x="227076" y="1892046"/>
                  </a:lnTo>
                  <a:lnTo>
                    <a:pt x="233095" y="1892046"/>
                  </a:lnTo>
                  <a:lnTo>
                    <a:pt x="234657" y="1842401"/>
                  </a:lnTo>
                  <a:lnTo>
                    <a:pt x="239280" y="1793646"/>
                  </a:lnTo>
                  <a:lnTo>
                    <a:pt x="246862" y="1745869"/>
                  </a:lnTo>
                  <a:lnTo>
                    <a:pt x="257314" y="1699196"/>
                  </a:lnTo>
                  <a:lnTo>
                    <a:pt x="270522" y="1653717"/>
                  </a:lnTo>
                  <a:lnTo>
                    <a:pt x="286397" y="1609559"/>
                  </a:lnTo>
                  <a:lnTo>
                    <a:pt x="304825" y="1566824"/>
                  </a:lnTo>
                  <a:lnTo>
                    <a:pt x="325729" y="1525612"/>
                  </a:lnTo>
                  <a:lnTo>
                    <a:pt x="348996" y="1486039"/>
                  </a:lnTo>
                  <a:lnTo>
                    <a:pt x="374510" y="1448206"/>
                  </a:lnTo>
                  <a:lnTo>
                    <a:pt x="402196" y="1412214"/>
                  </a:lnTo>
                  <a:lnTo>
                    <a:pt x="431952" y="1378178"/>
                  </a:lnTo>
                  <a:lnTo>
                    <a:pt x="463664" y="1346212"/>
                  </a:lnTo>
                  <a:lnTo>
                    <a:pt x="497243" y="1316405"/>
                  </a:lnTo>
                  <a:lnTo>
                    <a:pt x="532587" y="1288884"/>
                  </a:lnTo>
                  <a:lnTo>
                    <a:pt x="569595" y="1263738"/>
                  </a:lnTo>
                  <a:lnTo>
                    <a:pt x="608177" y="1241094"/>
                  </a:lnTo>
                  <a:lnTo>
                    <a:pt x="648208" y="1221041"/>
                  </a:lnTo>
                  <a:lnTo>
                    <a:pt x="689622" y="1203693"/>
                  </a:lnTo>
                  <a:lnTo>
                    <a:pt x="732282" y="1189164"/>
                  </a:lnTo>
                  <a:lnTo>
                    <a:pt x="776122" y="1177544"/>
                  </a:lnTo>
                  <a:lnTo>
                    <a:pt x="821029" y="1168958"/>
                  </a:lnTo>
                  <a:lnTo>
                    <a:pt x="866902" y="1163510"/>
                  </a:lnTo>
                  <a:lnTo>
                    <a:pt x="913638" y="1161288"/>
                  </a:lnTo>
                  <a:lnTo>
                    <a:pt x="960755" y="1162418"/>
                  </a:lnTo>
                  <a:lnTo>
                    <a:pt x="1007059" y="1166850"/>
                  </a:lnTo>
                  <a:lnTo>
                    <a:pt x="1052449" y="1174483"/>
                  </a:lnTo>
                  <a:lnTo>
                    <a:pt x="1096810" y="1185202"/>
                  </a:lnTo>
                  <a:lnTo>
                    <a:pt x="1140053" y="1198918"/>
                  </a:lnTo>
                  <a:lnTo>
                    <a:pt x="1182052" y="1215517"/>
                  </a:lnTo>
                  <a:lnTo>
                    <a:pt x="1222717" y="1234884"/>
                  </a:lnTo>
                  <a:lnTo>
                    <a:pt x="1261948" y="1256919"/>
                  </a:lnTo>
                  <a:lnTo>
                    <a:pt x="1299641" y="1281506"/>
                  </a:lnTo>
                  <a:lnTo>
                    <a:pt x="1335684" y="1308544"/>
                  </a:lnTo>
                  <a:lnTo>
                    <a:pt x="1369974" y="1337932"/>
                  </a:lnTo>
                  <a:lnTo>
                    <a:pt x="1402410" y="1369542"/>
                  </a:lnTo>
                  <a:lnTo>
                    <a:pt x="1432890" y="1403286"/>
                  </a:lnTo>
                  <a:lnTo>
                    <a:pt x="1461312" y="1439037"/>
                  </a:lnTo>
                  <a:lnTo>
                    <a:pt x="1487563" y="1476705"/>
                  </a:lnTo>
                  <a:lnTo>
                    <a:pt x="1511554" y="1516176"/>
                  </a:lnTo>
                  <a:lnTo>
                    <a:pt x="1533156" y="1557350"/>
                  </a:lnTo>
                  <a:lnTo>
                    <a:pt x="1552295" y="1600098"/>
                  </a:lnTo>
                  <a:lnTo>
                    <a:pt x="1568856" y="1644332"/>
                  </a:lnTo>
                  <a:lnTo>
                    <a:pt x="1582737" y="1689938"/>
                  </a:lnTo>
                  <a:lnTo>
                    <a:pt x="1593824" y="1736801"/>
                  </a:lnTo>
                  <a:lnTo>
                    <a:pt x="1602028" y="1784832"/>
                  </a:lnTo>
                  <a:lnTo>
                    <a:pt x="1607235" y="1833905"/>
                  </a:lnTo>
                  <a:lnTo>
                    <a:pt x="1609115" y="1878558"/>
                  </a:lnTo>
                  <a:lnTo>
                    <a:pt x="1606296" y="1878584"/>
                  </a:lnTo>
                  <a:lnTo>
                    <a:pt x="1607997" y="1927783"/>
                  </a:lnTo>
                  <a:lnTo>
                    <a:pt x="1612036" y="1976310"/>
                  </a:lnTo>
                  <a:lnTo>
                    <a:pt x="1618322" y="2024126"/>
                  </a:lnTo>
                  <a:lnTo>
                    <a:pt x="1626819" y="2071154"/>
                  </a:lnTo>
                  <a:lnTo>
                    <a:pt x="1637449" y="2117344"/>
                  </a:lnTo>
                  <a:lnTo>
                    <a:pt x="1650187" y="2162632"/>
                  </a:lnTo>
                  <a:lnTo>
                    <a:pt x="1664944" y="2206955"/>
                  </a:lnTo>
                  <a:lnTo>
                    <a:pt x="1681670" y="2250275"/>
                  </a:lnTo>
                  <a:lnTo>
                    <a:pt x="1700326" y="2292515"/>
                  </a:lnTo>
                  <a:lnTo>
                    <a:pt x="1720837" y="2333625"/>
                  </a:lnTo>
                  <a:lnTo>
                    <a:pt x="1743151" y="2373528"/>
                  </a:lnTo>
                  <a:lnTo>
                    <a:pt x="1767217" y="2412187"/>
                  </a:lnTo>
                  <a:lnTo>
                    <a:pt x="1792973" y="2449538"/>
                  </a:lnTo>
                  <a:lnTo>
                    <a:pt x="1820354" y="2485517"/>
                  </a:lnTo>
                  <a:lnTo>
                    <a:pt x="1849323" y="2520061"/>
                  </a:lnTo>
                  <a:lnTo>
                    <a:pt x="1879803" y="2553119"/>
                  </a:lnTo>
                  <a:lnTo>
                    <a:pt x="1911743" y="2584627"/>
                  </a:lnTo>
                  <a:lnTo>
                    <a:pt x="1945093" y="2614536"/>
                  </a:lnTo>
                  <a:lnTo>
                    <a:pt x="1979790" y="2642781"/>
                  </a:lnTo>
                  <a:lnTo>
                    <a:pt x="2015769" y="2669298"/>
                  </a:lnTo>
                  <a:lnTo>
                    <a:pt x="2052993" y="2694025"/>
                  </a:lnTo>
                  <a:lnTo>
                    <a:pt x="2091385" y="2716923"/>
                  </a:lnTo>
                  <a:lnTo>
                    <a:pt x="2130907" y="2737916"/>
                  </a:lnTo>
                  <a:lnTo>
                    <a:pt x="2171484" y="2756954"/>
                  </a:lnTo>
                  <a:lnTo>
                    <a:pt x="2213076" y="2773959"/>
                  </a:lnTo>
                  <a:lnTo>
                    <a:pt x="2255609" y="2788907"/>
                  </a:lnTo>
                  <a:lnTo>
                    <a:pt x="2299030" y="2801696"/>
                  </a:lnTo>
                  <a:lnTo>
                    <a:pt x="2343289" y="2812313"/>
                  </a:lnTo>
                  <a:lnTo>
                    <a:pt x="2388336" y="2820657"/>
                  </a:lnTo>
                  <a:lnTo>
                    <a:pt x="2434094" y="2826702"/>
                  </a:lnTo>
                  <a:lnTo>
                    <a:pt x="2480513" y="2830360"/>
                  </a:lnTo>
                  <a:lnTo>
                    <a:pt x="2527554" y="2831592"/>
                  </a:lnTo>
                  <a:lnTo>
                    <a:pt x="2574950" y="2830347"/>
                  </a:lnTo>
                  <a:lnTo>
                    <a:pt x="2621737" y="2826626"/>
                  </a:lnTo>
                  <a:lnTo>
                    <a:pt x="2667838" y="2820492"/>
                  </a:lnTo>
                  <a:lnTo>
                    <a:pt x="2713202" y="2812021"/>
                  </a:lnTo>
                  <a:lnTo>
                    <a:pt x="2757767" y="2801251"/>
                  </a:lnTo>
                  <a:lnTo>
                    <a:pt x="2801493" y="2788259"/>
                  </a:lnTo>
                  <a:lnTo>
                    <a:pt x="2844292" y="2773108"/>
                  </a:lnTo>
                  <a:lnTo>
                    <a:pt x="2886125" y="2755849"/>
                  </a:lnTo>
                  <a:lnTo>
                    <a:pt x="2926931" y="2736545"/>
                  </a:lnTo>
                  <a:lnTo>
                    <a:pt x="2966656" y="2715260"/>
                  </a:lnTo>
                  <a:lnTo>
                    <a:pt x="3005239" y="2692057"/>
                  </a:lnTo>
                  <a:lnTo>
                    <a:pt x="3042615" y="2666974"/>
                  </a:lnTo>
                  <a:lnTo>
                    <a:pt x="3078734" y="2640101"/>
                  </a:lnTo>
                  <a:lnTo>
                    <a:pt x="3113544" y="2611488"/>
                  </a:lnTo>
                  <a:lnTo>
                    <a:pt x="3146971" y="2581198"/>
                  </a:lnTo>
                  <a:lnTo>
                    <a:pt x="3178962" y="2549271"/>
                  </a:lnTo>
                  <a:lnTo>
                    <a:pt x="3209467" y="2515806"/>
                  </a:lnTo>
                  <a:lnTo>
                    <a:pt x="3238423" y="2480830"/>
                  </a:lnTo>
                  <a:lnTo>
                    <a:pt x="3265779" y="2444407"/>
                  </a:lnTo>
                  <a:lnTo>
                    <a:pt x="3291459" y="2406624"/>
                  </a:lnTo>
                  <a:lnTo>
                    <a:pt x="3315424" y="2367508"/>
                  </a:lnTo>
                  <a:lnTo>
                    <a:pt x="3337610" y="2327148"/>
                  </a:lnTo>
                  <a:lnTo>
                    <a:pt x="3357956" y="2285581"/>
                  </a:lnTo>
                  <a:lnTo>
                    <a:pt x="3376409" y="2242883"/>
                  </a:lnTo>
                  <a:lnTo>
                    <a:pt x="3392894" y="2199106"/>
                  </a:lnTo>
                  <a:lnTo>
                    <a:pt x="3407384" y="2154313"/>
                  </a:lnTo>
                  <a:lnTo>
                    <a:pt x="3419805" y="2108581"/>
                  </a:lnTo>
                  <a:lnTo>
                    <a:pt x="3430092" y="2061933"/>
                  </a:lnTo>
                  <a:lnTo>
                    <a:pt x="3438194" y="2014474"/>
                  </a:lnTo>
                  <a:lnTo>
                    <a:pt x="3444049" y="1966226"/>
                  </a:lnTo>
                  <a:lnTo>
                    <a:pt x="3447605" y="1917268"/>
                  </a:lnTo>
                  <a:lnTo>
                    <a:pt x="3448431" y="1882902"/>
                  </a:lnTo>
                  <a:lnTo>
                    <a:pt x="3450463" y="1882902"/>
                  </a:lnTo>
                  <a:lnTo>
                    <a:pt x="3452025" y="1833270"/>
                  </a:lnTo>
                  <a:lnTo>
                    <a:pt x="3456648" y="1784527"/>
                  </a:lnTo>
                  <a:lnTo>
                    <a:pt x="3464242" y="1736763"/>
                  </a:lnTo>
                  <a:lnTo>
                    <a:pt x="3474694" y="1690103"/>
                  </a:lnTo>
                  <a:lnTo>
                    <a:pt x="3487915" y="1644637"/>
                  </a:lnTo>
                  <a:lnTo>
                    <a:pt x="3503803" y="1600492"/>
                  </a:lnTo>
                  <a:lnTo>
                    <a:pt x="3522243" y="1557769"/>
                  </a:lnTo>
                  <a:lnTo>
                    <a:pt x="3543160" y="1516557"/>
                  </a:lnTo>
                  <a:lnTo>
                    <a:pt x="3566439" y="1476984"/>
                  </a:lnTo>
                  <a:lnTo>
                    <a:pt x="3591979" y="1439164"/>
                  </a:lnTo>
                  <a:lnTo>
                    <a:pt x="3619690" y="1403172"/>
                  </a:lnTo>
                  <a:lnTo>
                    <a:pt x="3649472" y="1369148"/>
                  </a:lnTo>
                  <a:lnTo>
                    <a:pt x="3681209" y="1337183"/>
                  </a:lnTo>
                  <a:lnTo>
                    <a:pt x="3714813" y="1307376"/>
                  </a:lnTo>
                  <a:lnTo>
                    <a:pt x="3750183" y="1279855"/>
                  </a:lnTo>
                  <a:lnTo>
                    <a:pt x="3787229" y="1254721"/>
                  </a:lnTo>
                  <a:lnTo>
                    <a:pt x="3825824" y="1232065"/>
                  </a:lnTo>
                  <a:lnTo>
                    <a:pt x="3865905" y="1212024"/>
                  </a:lnTo>
                  <a:lnTo>
                    <a:pt x="3907345" y="1194676"/>
                  </a:lnTo>
                  <a:lnTo>
                    <a:pt x="3950043" y="1180147"/>
                  </a:lnTo>
                  <a:lnTo>
                    <a:pt x="3993921" y="1168527"/>
                  </a:lnTo>
                  <a:lnTo>
                    <a:pt x="4038866" y="1159941"/>
                  </a:lnTo>
                  <a:lnTo>
                    <a:pt x="4084777" y="1154493"/>
                  </a:lnTo>
                  <a:lnTo>
                    <a:pt x="4131564" y="1152271"/>
                  </a:lnTo>
                  <a:lnTo>
                    <a:pt x="4178731" y="1153414"/>
                  </a:lnTo>
                  <a:lnTo>
                    <a:pt x="4225074" y="1157859"/>
                  </a:lnTo>
                  <a:lnTo>
                    <a:pt x="4270502" y="1165491"/>
                  </a:lnTo>
                  <a:lnTo>
                    <a:pt x="4314914" y="1176235"/>
                  </a:lnTo>
                  <a:lnTo>
                    <a:pt x="4358183" y="1189951"/>
                  </a:lnTo>
                  <a:lnTo>
                    <a:pt x="4400220" y="1206550"/>
                  </a:lnTo>
                  <a:lnTo>
                    <a:pt x="4440923" y="1225918"/>
                  </a:lnTo>
                  <a:lnTo>
                    <a:pt x="4480179" y="1247952"/>
                  </a:lnTo>
                  <a:lnTo>
                    <a:pt x="4517898" y="1272540"/>
                  </a:lnTo>
                  <a:lnTo>
                    <a:pt x="4553966" y="1299578"/>
                  </a:lnTo>
                  <a:lnTo>
                    <a:pt x="4588281" y="1328953"/>
                  </a:lnTo>
                  <a:lnTo>
                    <a:pt x="4620742" y="1360563"/>
                  </a:lnTo>
                  <a:lnTo>
                    <a:pt x="4651248" y="1394282"/>
                  </a:lnTo>
                  <a:lnTo>
                    <a:pt x="4679696" y="1430032"/>
                  </a:lnTo>
                  <a:lnTo>
                    <a:pt x="4705972" y="1467688"/>
                  </a:lnTo>
                  <a:lnTo>
                    <a:pt x="4729975" y="1507147"/>
                  </a:lnTo>
                  <a:lnTo>
                    <a:pt x="4751603" y="1548307"/>
                  </a:lnTo>
                  <a:lnTo>
                    <a:pt x="4770767" y="1591043"/>
                  </a:lnTo>
                  <a:lnTo>
                    <a:pt x="4787341" y="1635264"/>
                  </a:lnTo>
                  <a:lnTo>
                    <a:pt x="4801235" y="1680857"/>
                  </a:lnTo>
                  <a:lnTo>
                    <a:pt x="4812335" y="1727708"/>
                  </a:lnTo>
                  <a:lnTo>
                    <a:pt x="4820551" y="1775726"/>
                  </a:lnTo>
                  <a:lnTo>
                    <a:pt x="4825771" y="1824774"/>
                  </a:lnTo>
                  <a:lnTo>
                    <a:pt x="4827282" y="1860257"/>
                  </a:lnTo>
                  <a:lnTo>
                    <a:pt x="4823460" y="1860296"/>
                  </a:lnTo>
                  <a:lnTo>
                    <a:pt x="4825162" y="1909495"/>
                  </a:lnTo>
                  <a:lnTo>
                    <a:pt x="4829200" y="1958022"/>
                  </a:lnTo>
                  <a:lnTo>
                    <a:pt x="4835499" y="2005838"/>
                  </a:lnTo>
                  <a:lnTo>
                    <a:pt x="4843996" y="2052866"/>
                  </a:lnTo>
                  <a:lnTo>
                    <a:pt x="4854638" y="2099056"/>
                  </a:lnTo>
                  <a:lnTo>
                    <a:pt x="4867376" y="2144344"/>
                  </a:lnTo>
                  <a:lnTo>
                    <a:pt x="4882146" y="2188667"/>
                  </a:lnTo>
                  <a:lnTo>
                    <a:pt x="4898885" y="2231987"/>
                  </a:lnTo>
                  <a:lnTo>
                    <a:pt x="4917554" y="2274227"/>
                  </a:lnTo>
                  <a:lnTo>
                    <a:pt x="4938077" y="2315337"/>
                  </a:lnTo>
                  <a:lnTo>
                    <a:pt x="4960404" y="2355240"/>
                  </a:lnTo>
                  <a:lnTo>
                    <a:pt x="4984483" y="2393899"/>
                  </a:lnTo>
                  <a:lnTo>
                    <a:pt x="5010264" y="2431250"/>
                  </a:lnTo>
                  <a:lnTo>
                    <a:pt x="5037671" y="2467229"/>
                  </a:lnTo>
                  <a:lnTo>
                    <a:pt x="5066652" y="2501773"/>
                  </a:lnTo>
                  <a:lnTo>
                    <a:pt x="5097157" y="2534831"/>
                  </a:lnTo>
                  <a:lnTo>
                    <a:pt x="5129123" y="2566339"/>
                  </a:lnTo>
                  <a:lnTo>
                    <a:pt x="5162499" y="2596248"/>
                  </a:lnTo>
                  <a:lnTo>
                    <a:pt x="5197221" y="2624493"/>
                  </a:lnTo>
                  <a:lnTo>
                    <a:pt x="5233238" y="2651010"/>
                  </a:lnTo>
                  <a:lnTo>
                    <a:pt x="5270487" y="2675737"/>
                  </a:lnTo>
                  <a:lnTo>
                    <a:pt x="5308917" y="2698635"/>
                  </a:lnTo>
                  <a:lnTo>
                    <a:pt x="5348465" y="2719628"/>
                  </a:lnTo>
                  <a:lnTo>
                    <a:pt x="5389080" y="2738666"/>
                  </a:lnTo>
                  <a:lnTo>
                    <a:pt x="5430698" y="2755671"/>
                  </a:lnTo>
                  <a:lnTo>
                    <a:pt x="5473268" y="2770619"/>
                  </a:lnTo>
                  <a:lnTo>
                    <a:pt x="5516740" y="2783408"/>
                  </a:lnTo>
                  <a:lnTo>
                    <a:pt x="5561038" y="2794025"/>
                  </a:lnTo>
                  <a:lnTo>
                    <a:pt x="5606123" y="2802369"/>
                  </a:lnTo>
                  <a:lnTo>
                    <a:pt x="5651932" y="2808414"/>
                  </a:lnTo>
                  <a:lnTo>
                    <a:pt x="5698401" y="2812072"/>
                  </a:lnTo>
                  <a:lnTo>
                    <a:pt x="5745480" y="2813304"/>
                  </a:lnTo>
                  <a:lnTo>
                    <a:pt x="5792927" y="2812059"/>
                  </a:lnTo>
                  <a:lnTo>
                    <a:pt x="5839752" y="2808338"/>
                  </a:lnTo>
                  <a:lnTo>
                    <a:pt x="5885904" y="2802204"/>
                  </a:lnTo>
                  <a:lnTo>
                    <a:pt x="5931306" y="2793733"/>
                  </a:lnTo>
                  <a:lnTo>
                    <a:pt x="5975921" y="2782963"/>
                  </a:lnTo>
                  <a:lnTo>
                    <a:pt x="6019673" y="2769971"/>
                  </a:lnTo>
                  <a:lnTo>
                    <a:pt x="6062510" y="2754820"/>
                  </a:lnTo>
                  <a:lnTo>
                    <a:pt x="6104382" y="2737561"/>
                  </a:lnTo>
                  <a:lnTo>
                    <a:pt x="6145225" y="2718257"/>
                  </a:lnTo>
                  <a:lnTo>
                    <a:pt x="6184989" y="2696972"/>
                  </a:lnTo>
                  <a:lnTo>
                    <a:pt x="6223597" y="2673769"/>
                  </a:lnTo>
                  <a:lnTo>
                    <a:pt x="6261011" y="2648686"/>
                  </a:lnTo>
                  <a:lnTo>
                    <a:pt x="6297155" y="2621813"/>
                  </a:lnTo>
                  <a:lnTo>
                    <a:pt x="6331991" y="2593200"/>
                  </a:lnTo>
                  <a:lnTo>
                    <a:pt x="6365443" y="2562910"/>
                  </a:lnTo>
                  <a:lnTo>
                    <a:pt x="6397460" y="2530983"/>
                  </a:lnTo>
                  <a:lnTo>
                    <a:pt x="6427991" y="2497518"/>
                  </a:lnTo>
                  <a:lnTo>
                    <a:pt x="6456972" y="2462542"/>
                  </a:lnTo>
                  <a:lnTo>
                    <a:pt x="6484340" y="2426119"/>
                  </a:lnTo>
                  <a:lnTo>
                    <a:pt x="6510045" y="2388336"/>
                  </a:lnTo>
                  <a:lnTo>
                    <a:pt x="6534023" y="2349220"/>
                  </a:lnTo>
                  <a:lnTo>
                    <a:pt x="6556222" y="2308860"/>
                  </a:lnTo>
                  <a:lnTo>
                    <a:pt x="6576581" y="2267293"/>
                  </a:lnTo>
                  <a:lnTo>
                    <a:pt x="6595046" y="2224595"/>
                  </a:lnTo>
                  <a:lnTo>
                    <a:pt x="6611556" y="2180818"/>
                  </a:lnTo>
                  <a:lnTo>
                    <a:pt x="6626047" y="2136025"/>
                  </a:lnTo>
                  <a:lnTo>
                    <a:pt x="6638468" y="2090293"/>
                  </a:lnTo>
                  <a:lnTo>
                    <a:pt x="6648767" y="2043645"/>
                  </a:lnTo>
                  <a:lnTo>
                    <a:pt x="6656870" y="1996186"/>
                  </a:lnTo>
                  <a:lnTo>
                    <a:pt x="6662737" y="1947938"/>
                  </a:lnTo>
                  <a:lnTo>
                    <a:pt x="6666293" y="1898980"/>
                  </a:lnTo>
                  <a:lnTo>
                    <a:pt x="6667081" y="1866138"/>
                  </a:lnTo>
                  <a:lnTo>
                    <a:pt x="6668897" y="1866138"/>
                  </a:lnTo>
                  <a:lnTo>
                    <a:pt x="6670459" y="1816493"/>
                  </a:lnTo>
                  <a:lnTo>
                    <a:pt x="6675082" y="1767738"/>
                  </a:lnTo>
                  <a:lnTo>
                    <a:pt x="6682664" y="1719961"/>
                  </a:lnTo>
                  <a:lnTo>
                    <a:pt x="6693116" y="1673288"/>
                  </a:lnTo>
                  <a:lnTo>
                    <a:pt x="6706336" y="1627809"/>
                  </a:lnTo>
                  <a:lnTo>
                    <a:pt x="6722211" y="1583651"/>
                  </a:lnTo>
                  <a:lnTo>
                    <a:pt x="6740652" y="1540916"/>
                  </a:lnTo>
                  <a:lnTo>
                    <a:pt x="6761543" y="1499704"/>
                  </a:lnTo>
                  <a:lnTo>
                    <a:pt x="6784810" y="1460131"/>
                  </a:lnTo>
                  <a:lnTo>
                    <a:pt x="6810337" y="1422298"/>
                  </a:lnTo>
                  <a:lnTo>
                    <a:pt x="6838035" y="1386306"/>
                  </a:lnTo>
                  <a:lnTo>
                    <a:pt x="6867792" y="1352270"/>
                  </a:lnTo>
                  <a:lnTo>
                    <a:pt x="6899503" y="1320304"/>
                  </a:lnTo>
                  <a:lnTo>
                    <a:pt x="6933095" y="1290497"/>
                  </a:lnTo>
                  <a:lnTo>
                    <a:pt x="6968439" y="1262976"/>
                  </a:lnTo>
                  <a:lnTo>
                    <a:pt x="7005447" y="1237830"/>
                  </a:lnTo>
                  <a:lnTo>
                    <a:pt x="7044029" y="1215186"/>
                  </a:lnTo>
                  <a:lnTo>
                    <a:pt x="7084073" y="1195133"/>
                  </a:lnTo>
                  <a:lnTo>
                    <a:pt x="7125475" y="1177785"/>
                  </a:lnTo>
                  <a:lnTo>
                    <a:pt x="7168147" y="1163256"/>
                  </a:lnTo>
                  <a:lnTo>
                    <a:pt x="7211987" y="1151636"/>
                  </a:lnTo>
                  <a:lnTo>
                    <a:pt x="7256881" y="1143050"/>
                  </a:lnTo>
                  <a:lnTo>
                    <a:pt x="7302754" y="1137602"/>
                  </a:lnTo>
                  <a:lnTo>
                    <a:pt x="7349490" y="1135380"/>
                  </a:lnTo>
                  <a:lnTo>
                    <a:pt x="7396607" y="1136510"/>
                  </a:lnTo>
                  <a:lnTo>
                    <a:pt x="7442911" y="1140942"/>
                  </a:lnTo>
                  <a:lnTo>
                    <a:pt x="7488301" y="1148575"/>
                  </a:lnTo>
                  <a:lnTo>
                    <a:pt x="7532662" y="1159294"/>
                  </a:lnTo>
                  <a:lnTo>
                    <a:pt x="7575905" y="1173010"/>
                  </a:lnTo>
                  <a:lnTo>
                    <a:pt x="7617904" y="1189609"/>
                  </a:lnTo>
                  <a:lnTo>
                    <a:pt x="7658570" y="1208976"/>
                  </a:lnTo>
                  <a:lnTo>
                    <a:pt x="7697800" y="1231011"/>
                  </a:lnTo>
                  <a:lnTo>
                    <a:pt x="7735494" y="1255598"/>
                  </a:lnTo>
                  <a:lnTo>
                    <a:pt x="7771536" y="1282636"/>
                  </a:lnTo>
                  <a:lnTo>
                    <a:pt x="7805826" y="1312024"/>
                  </a:lnTo>
                  <a:lnTo>
                    <a:pt x="7838262" y="1343634"/>
                  </a:lnTo>
                  <a:lnTo>
                    <a:pt x="7868742" y="1377378"/>
                  </a:lnTo>
                  <a:lnTo>
                    <a:pt x="7897165" y="1413129"/>
                  </a:lnTo>
                  <a:lnTo>
                    <a:pt x="7923416" y="1450797"/>
                  </a:lnTo>
                  <a:lnTo>
                    <a:pt x="7947406" y="1490268"/>
                  </a:lnTo>
                  <a:lnTo>
                    <a:pt x="7969009" y="1531442"/>
                  </a:lnTo>
                  <a:lnTo>
                    <a:pt x="7988147" y="1574190"/>
                  </a:lnTo>
                  <a:lnTo>
                    <a:pt x="8004708" y="1618424"/>
                  </a:lnTo>
                  <a:lnTo>
                    <a:pt x="8018589" y="1664030"/>
                  </a:lnTo>
                  <a:lnTo>
                    <a:pt x="8029676" y="1710893"/>
                  </a:lnTo>
                  <a:lnTo>
                    <a:pt x="8037881" y="1758924"/>
                  </a:lnTo>
                  <a:lnTo>
                    <a:pt x="8043088" y="1807997"/>
                  </a:lnTo>
                  <a:lnTo>
                    <a:pt x="8043812" y="1825231"/>
                  </a:lnTo>
                  <a:lnTo>
                    <a:pt x="8042148" y="1825244"/>
                  </a:lnTo>
                  <a:lnTo>
                    <a:pt x="8043850" y="1874443"/>
                  </a:lnTo>
                  <a:lnTo>
                    <a:pt x="8047888" y="1922970"/>
                  </a:lnTo>
                  <a:lnTo>
                    <a:pt x="8054175" y="1970786"/>
                  </a:lnTo>
                  <a:lnTo>
                    <a:pt x="8062671" y="2017814"/>
                  </a:lnTo>
                  <a:lnTo>
                    <a:pt x="8073301" y="2064004"/>
                  </a:lnTo>
                  <a:lnTo>
                    <a:pt x="8086039" y="2109292"/>
                  </a:lnTo>
                  <a:lnTo>
                    <a:pt x="8100796" y="2153615"/>
                  </a:lnTo>
                  <a:lnTo>
                    <a:pt x="8117522" y="2196935"/>
                  </a:lnTo>
                  <a:lnTo>
                    <a:pt x="8136179" y="2239175"/>
                  </a:lnTo>
                  <a:lnTo>
                    <a:pt x="8156689" y="2280285"/>
                  </a:lnTo>
                  <a:lnTo>
                    <a:pt x="8179003" y="2320188"/>
                  </a:lnTo>
                  <a:lnTo>
                    <a:pt x="8203070" y="2358847"/>
                  </a:lnTo>
                  <a:lnTo>
                    <a:pt x="8228825" y="2396198"/>
                  </a:lnTo>
                  <a:lnTo>
                    <a:pt x="8256206" y="2432177"/>
                  </a:lnTo>
                  <a:lnTo>
                    <a:pt x="8285175" y="2466721"/>
                  </a:lnTo>
                  <a:lnTo>
                    <a:pt x="8315655" y="2499779"/>
                  </a:lnTo>
                  <a:lnTo>
                    <a:pt x="8347596" y="2531287"/>
                  </a:lnTo>
                  <a:lnTo>
                    <a:pt x="8380946" y="2561196"/>
                  </a:lnTo>
                  <a:lnTo>
                    <a:pt x="8415642" y="2589441"/>
                  </a:lnTo>
                  <a:lnTo>
                    <a:pt x="8451621" y="2615958"/>
                  </a:lnTo>
                  <a:lnTo>
                    <a:pt x="8488845" y="2640685"/>
                  </a:lnTo>
                  <a:lnTo>
                    <a:pt x="8527237" y="2663583"/>
                  </a:lnTo>
                  <a:lnTo>
                    <a:pt x="8566760" y="2684576"/>
                  </a:lnTo>
                  <a:lnTo>
                    <a:pt x="8607336" y="2703614"/>
                  </a:lnTo>
                  <a:lnTo>
                    <a:pt x="8648929" y="2720619"/>
                  </a:lnTo>
                  <a:lnTo>
                    <a:pt x="8691461" y="2735567"/>
                  </a:lnTo>
                  <a:lnTo>
                    <a:pt x="8734882" y="2748356"/>
                  </a:lnTo>
                  <a:lnTo>
                    <a:pt x="8779142" y="2758973"/>
                  </a:lnTo>
                  <a:lnTo>
                    <a:pt x="8824189" y="2767317"/>
                  </a:lnTo>
                  <a:lnTo>
                    <a:pt x="8869947" y="2773362"/>
                  </a:lnTo>
                  <a:lnTo>
                    <a:pt x="8916365" y="2777020"/>
                  </a:lnTo>
                  <a:lnTo>
                    <a:pt x="8963406" y="2778252"/>
                  </a:lnTo>
                  <a:lnTo>
                    <a:pt x="9010802" y="2777007"/>
                  </a:lnTo>
                  <a:lnTo>
                    <a:pt x="9057589" y="2773286"/>
                  </a:lnTo>
                  <a:lnTo>
                    <a:pt x="9103690" y="2767152"/>
                  </a:lnTo>
                  <a:lnTo>
                    <a:pt x="9149055" y="2758681"/>
                  </a:lnTo>
                  <a:lnTo>
                    <a:pt x="9193619" y="2747911"/>
                  </a:lnTo>
                  <a:lnTo>
                    <a:pt x="9237345" y="2734919"/>
                  </a:lnTo>
                  <a:lnTo>
                    <a:pt x="9280144" y="2719768"/>
                  </a:lnTo>
                  <a:lnTo>
                    <a:pt x="9321978" y="2702509"/>
                  </a:lnTo>
                  <a:lnTo>
                    <a:pt x="9362783" y="2683205"/>
                  </a:lnTo>
                  <a:lnTo>
                    <a:pt x="9402508" y="2661920"/>
                  </a:lnTo>
                  <a:lnTo>
                    <a:pt x="9441091" y="2638717"/>
                  </a:lnTo>
                  <a:lnTo>
                    <a:pt x="9478467" y="2613634"/>
                  </a:lnTo>
                  <a:lnTo>
                    <a:pt x="9514586" y="2586761"/>
                  </a:lnTo>
                  <a:lnTo>
                    <a:pt x="9549397" y="2558148"/>
                  </a:lnTo>
                  <a:lnTo>
                    <a:pt x="9582823" y="2527858"/>
                  </a:lnTo>
                  <a:lnTo>
                    <a:pt x="9614814" y="2495931"/>
                  </a:lnTo>
                  <a:lnTo>
                    <a:pt x="9645320" y="2462466"/>
                  </a:lnTo>
                  <a:lnTo>
                    <a:pt x="9674276" y="2427490"/>
                  </a:lnTo>
                  <a:lnTo>
                    <a:pt x="9701632" y="2391067"/>
                  </a:lnTo>
                  <a:lnTo>
                    <a:pt x="9727311" y="2353284"/>
                  </a:lnTo>
                  <a:lnTo>
                    <a:pt x="9751276" y="2314168"/>
                  </a:lnTo>
                  <a:lnTo>
                    <a:pt x="9773463" y="2273808"/>
                  </a:lnTo>
                  <a:lnTo>
                    <a:pt x="9793808" y="2232241"/>
                  </a:lnTo>
                  <a:lnTo>
                    <a:pt x="9812261" y="2189543"/>
                  </a:lnTo>
                  <a:lnTo>
                    <a:pt x="9828746" y="2145766"/>
                  </a:lnTo>
                  <a:lnTo>
                    <a:pt x="9843237" y="2100973"/>
                  </a:lnTo>
                  <a:lnTo>
                    <a:pt x="9855657" y="2055241"/>
                  </a:lnTo>
                  <a:lnTo>
                    <a:pt x="9865944" y="2008593"/>
                  </a:lnTo>
                  <a:lnTo>
                    <a:pt x="9874047" y="1961134"/>
                  </a:lnTo>
                  <a:lnTo>
                    <a:pt x="9877527" y="1932432"/>
                  </a:lnTo>
                  <a:lnTo>
                    <a:pt x="9884664" y="1932432"/>
                  </a:lnTo>
                  <a:lnTo>
                    <a:pt x="9884664" y="1814322"/>
                  </a:lnTo>
                  <a:lnTo>
                    <a:pt x="9884664" y="190500"/>
                  </a:lnTo>
                  <a:lnTo>
                    <a:pt x="11128235" y="190500"/>
                  </a:lnTo>
                  <a:lnTo>
                    <a:pt x="1112823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06823" y="3419856"/>
              <a:ext cx="887094" cy="889000"/>
            </a:xfrm>
            <a:custGeom>
              <a:avLst/>
              <a:gdLst/>
              <a:ahLst/>
              <a:cxnLst/>
              <a:rect l="l" t="t" r="r" b="b"/>
              <a:pathLst>
                <a:path w="887095" h="889000">
                  <a:moveTo>
                    <a:pt x="443484" y="0"/>
                  </a:moveTo>
                  <a:lnTo>
                    <a:pt x="395152" y="2606"/>
                  </a:lnTo>
                  <a:lnTo>
                    <a:pt x="348330" y="10245"/>
                  </a:lnTo>
                  <a:lnTo>
                    <a:pt x="303288" y="22646"/>
                  </a:lnTo>
                  <a:lnTo>
                    <a:pt x="260296" y="39538"/>
                  </a:lnTo>
                  <a:lnTo>
                    <a:pt x="219625" y="60649"/>
                  </a:lnTo>
                  <a:lnTo>
                    <a:pt x="181544" y="85709"/>
                  </a:lnTo>
                  <a:lnTo>
                    <a:pt x="146325" y="114447"/>
                  </a:lnTo>
                  <a:lnTo>
                    <a:pt x="114237" y="146592"/>
                  </a:lnTo>
                  <a:lnTo>
                    <a:pt x="85551" y="181874"/>
                  </a:lnTo>
                  <a:lnTo>
                    <a:pt x="60536" y="220020"/>
                  </a:lnTo>
                  <a:lnTo>
                    <a:pt x="39464" y="260760"/>
                  </a:lnTo>
                  <a:lnTo>
                    <a:pt x="22603" y="303824"/>
                  </a:lnTo>
                  <a:lnTo>
                    <a:pt x="10226" y="348940"/>
                  </a:lnTo>
                  <a:lnTo>
                    <a:pt x="2601" y="395838"/>
                  </a:lnTo>
                  <a:lnTo>
                    <a:pt x="0" y="444246"/>
                  </a:lnTo>
                  <a:lnTo>
                    <a:pt x="2601" y="492653"/>
                  </a:lnTo>
                  <a:lnTo>
                    <a:pt x="10226" y="539551"/>
                  </a:lnTo>
                  <a:lnTo>
                    <a:pt x="22603" y="584667"/>
                  </a:lnTo>
                  <a:lnTo>
                    <a:pt x="39464" y="627731"/>
                  </a:lnTo>
                  <a:lnTo>
                    <a:pt x="60536" y="668471"/>
                  </a:lnTo>
                  <a:lnTo>
                    <a:pt x="85551" y="706617"/>
                  </a:lnTo>
                  <a:lnTo>
                    <a:pt x="114237" y="741899"/>
                  </a:lnTo>
                  <a:lnTo>
                    <a:pt x="146325" y="774044"/>
                  </a:lnTo>
                  <a:lnTo>
                    <a:pt x="181544" y="802782"/>
                  </a:lnTo>
                  <a:lnTo>
                    <a:pt x="219625" y="827842"/>
                  </a:lnTo>
                  <a:lnTo>
                    <a:pt x="260296" y="848953"/>
                  </a:lnTo>
                  <a:lnTo>
                    <a:pt x="303288" y="865845"/>
                  </a:lnTo>
                  <a:lnTo>
                    <a:pt x="348330" y="878246"/>
                  </a:lnTo>
                  <a:lnTo>
                    <a:pt x="395152" y="885885"/>
                  </a:lnTo>
                  <a:lnTo>
                    <a:pt x="443484" y="888492"/>
                  </a:lnTo>
                  <a:lnTo>
                    <a:pt x="491815" y="885885"/>
                  </a:lnTo>
                  <a:lnTo>
                    <a:pt x="538637" y="878246"/>
                  </a:lnTo>
                  <a:lnTo>
                    <a:pt x="583679" y="865845"/>
                  </a:lnTo>
                  <a:lnTo>
                    <a:pt x="626671" y="848953"/>
                  </a:lnTo>
                  <a:lnTo>
                    <a:pt x="667342" y="827842"/>
                  </a:lnTo>
                  <a:lnTo>
                    <a:pt x="705423" y="802782"/>
                  </a:lnTo>
                  <a:lnTo>
                    <a:pt x="740642" y="774044"/>
                  </a:lnTo>
                  <a:lnTo>
                    <a:pt x="772730" y="741899"/>
                  </a:lnTo>
                  <a:lnTo>
                    <a:pt x="801416" y="706617"/>
                  </a:lnTo>
                  <a:lnTo>
                    <a:pt x="826431" y="668471"/>
                  </a:lnTo>
                  <a:lnTo>
                    <a:pt x="847503" y="627731"/>
                  </a:lnTo>
                  <a:lnTo>
                    <a:pt x="864364" y="584667"/>
                  </a:lnTo>
                  <a:lnTo>
                    <a:pt x="876741" y="539551"/>
                  </a:lnTo>
                  <a:lnTo>
                    <a:pt x="884366" y="492653"/>
                  </a:lnTo>
                  <a:lnTo>
                    <a:pt x="886967" y="444246"/>
                  </a:lnTo>
                  <a:lnTo>
                    <a:pt x="884366" y="395838"/>
                  </a:lnTo>
                  <a:lnTo>
                    <a:pt x="876741" y="348940"/>
                  </a:lnTo>
                  <a:lnTo>
                    <a:pt x="864364" y="303824"/>
                  </a:lnTo>
                  <a:lnTo>
                    <a:pt x="847503" y="260760"/>
                  </a:lnTo>
                  <a:lnTo>
                    <a:pt x="826431" y="220020"/>
                  </a:lnTo>
                  <a:lnTo>
                    <a:pt x="801416" y="181874"/>
                  </a:lnTo>
                  <a:lnTo>
                    <a:pt x="772730" y="146592"/>
                  </a:lnTo>
                  <a:lnTo>
                    <a:pt x="740642" y="114447"/>
                  </a:lnTo>
                  <a:lnTo>
                    <a:pt x="705423" y="85709"/>
                  </a:lnTo>
                  <a:lnTo>
                    <a:pt x="667342" y="60649"/>
                  </a:lnTo>
                  <a:lnTo>
                    <a:pt x="626671" y="39538"/>
                  </a:lnTo>
                  <a:lnTo>
                    <a:pt x="583679" y="22646"/>
                  </a:lnTo>
                  <a:lnTo>
                    <a:pt x="538637" y="10245"/>
                  </a:lnTo>
                  <a:lnTo>
                    <a:pt x="491815" y="2606"/>
                  </a:lnTo>
                  <a:lnTo>
                    <a:pt x="443484" y="0"/>
                  </a:lnTo>
                  <a:close/>
                </a:path>
              </a:pathLst>
            </a:custGeom>
            <a:solidFill>
              <a:srgbClr val="497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17691" y="3419856"/>
              <a:ext cx="887094" cy="889000"/>
            </a:xfrm>
            <a:custGeom>
              <a:avLst/>
              <a:gdLst/>
              <a:ahLst/>
              <a:cxnLst/>
              <a:rect l="l" t="t" r="r" b="b"/>
              <a:pathLst>
                <a:path w="887095" h="889000">
                  <a:moveTo>
                    <a:pt x="443484" y="0"/>
                  </a:moveTo>
                  <a:lnTo>
                    <a:pt x="395152" y="2606"/>
                  </a:lnTo>
                  <a:lnTo>
                    <a:pt x="348330" y="10245"/>
                  </a:lnTo>
                  <a:lnTo>
                    <a:pt x="303288" y="22646"/>
                  </a:lnTo>
                  <a:lnTo>
                    <a:pt x="260296" y="39538"/>
                  </a:lnTo>
                  <a:lnTo>
                    <a:pt x="219625" y="60649"/>
                  </a:lnTo>
                  <a:lnTo>
                    <a:pt x="181544" y="85709"/>
                  </a:lnTo>
                  <a:lnTo>
                    <a:pt x="146325" y="114447"/>
                  </a:lnTo>
                  <a:lnTo>
                    <a:pt x="114237" y="146592"/>
                  </a:lnTo>
                  <a:lnTo>
                    <a:pt x="85551" y="181874"/>
                  </a:lnTo>
                  <a:lnTo>
                    <a:pt x="60536" y="220020"/>
                  </a:lnTo>
                  <a:lnTo>
                    <a:pt x="39464" y="260760"/>
                  </a:lnTo>
                  <a:lnTo>
                    <a:pt x="22603" y="303824"/>
                  </a:lnTo>
                  <a:lnTo>
                    <a:pt x="10226" y="348940"/>
                  </a:lnTo>
                  <a:lnTo>
                    <a:pt x="2601" y="395838"/>
                  </a:lnTo>
                  <a:lnTo>
                    <a:pt x="0" y="444246"/>
                  </a:lnTo>
                  <a:lnTo>
                    <a:pt x="2601" y="492653"/>
                  </a:lnTo>
                  <a:lnTo>
                    <a:pt x="10226" y="539551"/>
                  </a:lnTo>
                  <a:lnTo>
                    <a:pt x="22603" y="584667"/>
                  </a:lnTo>
                  <a:lnTo>
                    <a:pt x="39464" y="627731"/>
                  </a:lnTo>
                  <a:lnTo>
                    <a:pt x="60536" y="668471"/>
                  </a:lnTo>
                  <a:lnTo>
                    <a:pt x="85551" y="706617"/>
                  </a:lnTo>
                  <a:lnTo>
                    <a:pt x="114237" y="741899"/>
                  </a:lnTo>
                  <a:lnTo>
                    <a:pt x="146325" y="774044"/>
                  </a:lnTo>
                  <a:lnTo>
                    <a:pt x="181544" y="802782"/>
                  </a:lnTo>
                  <a:lnTo>
                    <a:pt x="219625" y="827842"/>
                  </a:lnTo>
                  <a:lnTo>
                    <a:pt x="260296" y="848953"/>
                  </a:lnTo>
                  <a:lnTo>
                    <a:pt x="303288" y="865845"/>
                  </a:lnTo>
                  <a:lnTo>
                    <a:pt x="348330" y="878246"/>
                  </a:lnTo>
                  <a:lnTo>
                    <a:pt x="395152" y="885885"/>
                  </a:lnTo>
                  <a:lnTo>
                    <a:pt x="443484" y="888492"/>
                  </a:lnTo>
                  <a:lnTo>
                    <a:pt x="491815" y="885885"/>
                  </a:lnTo>
                  <a:lnTo>
                    <a:pt x="538637" y="878246"/>
                  </a:lnTo>
                  <a:lnTo>
                    <a:pt x="583679" y="865845"/>
                  </a:lnTo>
                  <a:lnTo>
                    <a:pt x="626671" y="848953"/>
                  </a:lnTo>
                  <a:lnTo>
                    <a:pt x="667342" y="827842"/>
                  </a:lnTo>
                  <a:lnTo>
                    <a:pt x="705423" y="802782"/>
                  </a:lnTo>
                  <a:lnTo>
                    <a:pt x="740642" y="774044"/>
                  </a:lnTo>
                  <a:lnTo>
                    <a:pt x="772730" y="741899"/>
                  </a:lnTo>
                  <a:lnTo>
                    <a:pt x="801416" y="706617"/>
                  </a:lnTo>
                  <a:lnTo>
                    <a:pt x="826431" y="668471"/>
                  </a:lnTo>
                  <a:lnTo>
                    <a:pt x="847503" y="627731"/>
                  </a:lnTo>
                  <a:lnTo>
                    <a:pt x="864364" y="584667"/>
                  </a:lnTo>
                  <a:lnTo>
                    <a:pt x="876741" y="539551"/>
                  </a:lnTo>
                  <a:lnTo>
                    <a:pt x="884366" y="492653"/>
                  </a:lnTo>
                  <a:lnTo>
                    <a:pt x="886967" y="444246"/>
                  </a:lnTo>
                  <a:lnTo>
                    <a:pt x="884366" y="395838"/>
                  </a:lnTo>
                  <a:lnTo>
                    <a:pt x="876741" y="348940"/>
                  </a:lnTo>
                  <a:lnTo>
                    <a:pt x="864364" y="303824"/>
                  </a:lnTo>
                  <a:lnTo>
                    <a:pt x="847503" y="260760"/>
                  </a:lnTo>
                  <a:lnTo>
                    <a:pt x="826431" y="220020"/>
                  </a:lnTo>
                  <a:lnTo>
                    <a:pt x="801416" y="181874"/>
                  </a:lnTo>
                  <a:lnTo>
                    <a:pt x="772730" y="146592"/>
                  </a:lnTo>
                  <a:lnTo>
                    <a:pt x="740642" y="114447"/>
                  </a:lnTo>
                  <a:lnTo>
                    <a:pt x="705423" y="85709"/>
                  </a:lnTo>
                  <a:lnTo>
                    <a:pt x="667342" y="60649"/>
                  </a:lnTo>
                  <a:lnTo>
                    <a:pt x="626671" y="39538"/>
                  </a:lnTo>
                  <a:lnTo>
                    <a:pt x="583679" y="22646"/>
                  </a:lnTo>
                  <a:lnTo>
                    <a:pt x="538637" y="10245"/>
                  </a:lnTo>
                  <a:lnTo>
                    <a:pt x="491815" y="2606"/>
                  </a:lnTo>
                  <a:lnTo>
                    <a:pt x="443484" y="0"/>
                  </a:lnTo>
                  <a:close/>
                </a:path>
              </a:pathLst>
            </a:custGeom>
            <a:solidFill>
              <a:srgbClr val="87B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65136" y="3438144"/>
              <a:ext cx="887094" cy="890269"/>
            </a:xfrm>
            <a:custGeom>
              <a:avLst/>
              <a:gdLst/>
              <a:ahLst/>
              <a:cxnLst/>
              <a:rect l="l" t="t" r="r" b="b"/>
              <a:pathLst>
                <a:path w="887095" h="890270">
                  <a:moveTo>
                    <a:pt x="443484" y="0"/>
                  </a:moveTo>
                  <a:lnTo>
                    <a:pt x="395152" y="2611"/>
                  </a:lnTo>
                  <a:lnTo>
                    <a:pt x="348330" y="10265"/>
                  </a:lnTo>
                  <a:lnTo>
                    <a:pt x="303288" y="22689"/>
                  </a:lnTo>
                  <a:lnTo>
                    <a:pt x="260296" y="39612"/>
                  </a:lnTo>
                  <a:lnTo>
                    <a:pt x="219625" y="60762"/>
                  </a:lnTo>
                  <a:lnTo>
                    <a:pt x="181544" y="85868"/>
                  </a:lnTo>
                  <a:lnTo>
                    <a:pt x="146325" y="114658"/>
                  </a:lnTo>
                  <a:lnTo>
                    <a:pt x="114237" y="146860"/>
                  </a:lnTo>
                  <a:lnTo>
                    <a:pt x="85551" y="182203"/>
                  </a:lnTo>
                  <a:lnTo>
                    <a:pt x="60536" y="220415"/>
                  </a:lnTo>
                  <a:lnTo>
                    <a:pt x="39464" y="261225"/>
                  </a:lnTo>
                  <a:lnTo>
                    <a:pt x="22603" y="304361"/>
                  </a:lnTo>
                  <a:lnTo>
                    <a:pt x="10226" y="349551"/>
                  </a:lnTo>
                  <a:lnTo>
                    <a:pt x="2601" y="396524"/>
                  </a:lnTo>
                  <a:lnTo>
                    <a:pt x="0" y="445007"/>
                  </a:lnTo>
                  <a:lnTo>
                    <a:pt x="2601" y="493491"/>
                  </a:lnTo>
                  <a:lnTo>
                    <a:pt x="10226" y="540464"/>
                  </a:lnTo>
                  <a:lnTo>
                    <a:pt x="22603" y="585654"/>
                  </a:lnTo>
                  <a:lnTo>
                    <a:pt x="39464" y="628790"/>
                  </a:lnTo>
                  <a:lnTo>
                    <a:pt x="60536" y="669600"/>
                  </a:lnTo>
                  <a:lnTo>
                    <a:pt x="85551" y="707812"/>
                  </a:lnTo>
                  <a:lnTo>
                    <a:pt x="114237" y="743155"/>
                  </a:lnTo>
                  <a:lnTo>
                    <a:pt x="146325" y="775357"/>
                  </a:lnTo>
                  <a:lnTo>
                    <a:pt x="181544" y="804147"/>
                  </a:lnTo>
                  <a:lnTo>
                    <a:pt x="219625" y="829253"/>
                  </a:lnTo>
                  <a:lnTo>
                    <a:pt x="260296" y="850403"/>
                  </a:lnTo>
                  <a:lnTo>
                    <a:pt x="303288" y="867326"/>
                  </a:lnTo>
                  <a:lnTo>
                    <a:pt x="348330" y="879750"/>
                  </a:lnTo>
                  <a:lnTo>
                    <a:pt x="395152" y="887404"/>
                  </a:lnTo>
                  <a:lnTo>
                    <a:pt x="443484" y="890015"/>
                  </a:lnTo>
                  <a:lnTo>
                    <a:pt x="491815" y="887404"/>
                  </a:lnTo>
                  <a:lnTo>
                    <a:pt x="538637" y="879750"/>
                  </a:lnTo>
                  <a:lnTo>
                    <a:pt x="583679" y="867326"/>
                  </a:lnTo>
                  <a:lnTo>
                    <a:pt x="626671" y="850403"/>
                  </a:lnTo>
                  <a:lnTo>
                    <a:pt x="667342" y="829253"/>
                  </a:lnTo>
                  <a:lnTo>
                    <a:pt x="705423" y="804147"/>
                  </a:lnTo>
                  <a:lnTo>
                    <a:pt x="740642" y="775357"/>
                  </a:lnTo>
                  <a:lnTo>
                    <a:pt x="772730" y="743155"/>
                  </a:lnTo>
                  <a:lnTo>
                    <a:pt x="801416" y="707812"/>
                  </a:lnTo>
                  <a:lnTo>
                    <a:pt x="826431" y="669600"/>
                  </a:lnTo>
                  <a:lnTo>
                    <a:pt x="847503" y="628790"/>
                  </a:lnTo>
                  <a:lnTo>
                    <a:pt x="864364" y="585654"/>
                  </a:lnTo>
                  <a:lnTo>
                    <a:pt x="876741" y="540464"/>
                  </a:lnTo>
                  <a:lnTo>
                    <a:pt x="884366" y="493491"/>
                  </a:lnTo>
                  <a:lnTo>
                    <a:pt x="886968" y="445007"/>
                  </a:lnTo>
                  <a:lnTo>
                    <a:pt x="884366" y="396524"/>
                  </a:lnTo>
                  <a:lnTo>
                    <a:pt x="876741" y="349551"/>
                  </a:lnTo>
                  <a:lnTo>
                    <a:pt x="864364" y="304361"/>
                  </a:lnTo>
                  <a:lnTo>
                    <a:pt x="847503" y="261225"/>
                  </a:lnTo>
                  <a:lnTo>
                    <a:pt x="826431" y="220415"/>
                  </a:lnTo>
                  <a:lnTo>
                    <a:pt x="801416" y="182203"/>
                  </a:lnTo>
                  <a:lnTo>
                    <a:pt x="772730" y="146860"/>
                  </a:lnTo>
                  <a:lnTo>
                    <a:pt x="740642" y="114658"/>
                  </a:lnTo>
                  <a:lnTo>
                    <a:pt x="705423" y="85868"/>
                  </a:lnTo>
                  <a:lnTo>
                    <a:pt x="667342" y="60762"/>
                  </a:lnTo>
                  <a:lnTo>
                    <a:pt x="626671" y="39612"/>
                  </a:lnTo>
                  <a:lnTo>
                    <a:pt x="583679" y="22689"/>
                  </a:lnTo>
                  <a:lnTo>
                    <a:pt x="538637" y="10265"/>
                  </a:lnTo>
                  <a:lnTo>
                    <a:pt x="491815" y="2611"/>
                  </a:lnTo>
                  <a:lnTo>
                    <a:pt x="443484" y="0"/>
                  </a:lnTo>
                  <a:close/>
                </a:path>
              </a:pathLst>
            </a:custGeom>
            <a:solidFill>
              <a:srgbClr val="B8D5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39427" y="3419856"/>
              <a:ext cx="887094" cy="889000"/>
            </a:xfrm>
            <a:custGeom>
              <a:avLst/>
              <a:gdLst/>
              <a:ahLst/>
              <a:cxnLst/>
              <a:rect l="l" t="t" r="r" b="b"/>
              <a:pathLst>
                <a:path w="887095" h="889000">
                  <a:moveTo>
                    <a:pt x="443483" y="0"/>
                  </a:moveTo>
                  <a:lnTo>
                    <a:pt x="395152" y="2606"/>
                  </a:lnTo>
                  <a:lnTo>
                    <a:pt x="348330" y="10245"/>
                  </a:lnTo>
                  <a:lnTo>
                    <a:pt x="303288" y="22646"/>
                  </a:lnTo>
                  <a:lnTo>
                    <a:pt x="260296" y="39538"/>
                  </a:lnTo>
                  <a:lnTo>
                    <a:pt x="219625" y="60649"/>
                  </a:lnTo>
                  <a:lnTo>
                    <a:pt x="181544" y="85709"/>
                  </a:lnTo>
                  <a:lnTo>
                    <a:pt x="146325" y="114447"/>
                  </a:lnTo>
                  <a:lnTo>
                    <a:pt x="114237" y="146592"/>
                  </a:lnTo>
                  <a:lnTo>
                    <a:pt x="85551" y="181874"/>
                  </a:lnTo>
                  <a:lnTo>
                    <a:pt x="60536" y="220020"/>
                  </a:lnTo>
                  <a:lnTo>
                    <a:pt x="39464" y="260760"/>
                  </a:lnTo>
                  <a:lnTo>
                    <a:pt x="22603" y="303824"/>
                  </a:lnTo>
                  <a:lnTo>
                    <a:pt x="10226" y="348940"/>
                  </a:lnTo>
                  <a:lnTo>
                    <a:pt x="2601" y="395838"/>
                  </a:lnTo>
                  <a:lnTo>
                    <a:pt x="0" y="444246"/>
                  </a:lnTo>
                  <a:lnTo>
                    <a:pt x="2601" y="492653"/>
                  </a:lnTo>
                  <a:lnTo>
                    <a:pt x="10226" y="539551"/>
                  </a:lnTo>
                  <a:lnTo>
                    <a:pt x="22603" y="584667"/>
                  </a:lnTo>
                  <a:lnTo>
                    <a:pt x="39464" y="627731"/>
                  </a:lnTo>
                  <a:lnTo>
                    <a:pt x="60536" y="668471"/>
                  </a:lnTo>
                  <a:lnTo>
                    <a:pt x="85551" y="706617"/>
                  </a:lnTo>
                  <a:lnTo>
                    <a:pt x="114237" y="741899"/>
                  </a:lnTo>
                  <a:lnTo>
                    <a:pt x="146325" y="774044"/>
                  </a:lnTo>
                  <a:lnTo>
                    <a:pt x="181544" y="802782"/>
                  </a:lnTo>
                  <a:lnTo>
                    <a:pt x="219625" y="827842"/>
                  </a:lnTo>
                  <a:lnTo>
                    <a:pt x="260296" y="848953"/>
                  </a:lnTo>
                  <a:lnTo>
                    <a:pt x="303288" y="865845"/>
                  </a:lnTo>
                  <a:lnTo>
                    <a:pt x="348330" y="878246"/>
                  </a:lnTo>
                  <a:lnTo>
                    <a:pt x="395152" y="885885"/>
                  </a:lnTo>
                  <a:lnTo>
                    <a:pt x="443483" y="888492"/>
                  </a:lnTo>
                  <a:lnTo>
                    <a:pt x="491815" y="885885"/>
                  </a:lnTo>
                  <a:lnTo>
                    <a:pt x="538637" y="878246"/>
                  </a:lnTo>
                  <a:lnTo>
                    <a:pt x="583679" y="865845"/>
                  </a:lnTo>
                  <a:lnTo>
                    <a:pt x="626671" y="848953"/>
                  </a:lnTo>
                  <a:lnTo>
                    <a:pt x="667342" y="827842"/>
                  </a:lnTo>
                  <a:lnTo>
                    <a:pt x="705423" y="802782"/>
                  </a:lnTo>
                  <a:lnTo>
                    <a:pt x="740642" y="774044"/>
                  </a:lnTo>
                  <a:lnTo>
                    <a:pt x="772730" y="741899"/>
                  </a:lnTo>
                  <a:lnTo>
                    <a:pt x="801416" y="706617"/>
                  </a:lnTo>
                  <a:lnTo>
                    <a:pt x="826431" y="668471"/>
                  </a:lnTo>
                  <a:lnTo>
                    <a:pt x="847503" y="627731"/>
                  </a:lnTo>
                  <a:lnTo>
                    <a:pt x="864364" y="584667"/>
                  </a:lnTo>
                  <a:lnTo>
                    <a:pt x="876741" y="539551"/>
                  </a:lnTo>
                  <a:lnTo>
                    <a:pt x="884366" y="492653"/>
                  </a:lnTo>
                  <a:lnTo>
                    <a:pt x="886968" y="444246"/>
                  </a:lnTo>
                  <a:lnTo>
                    <a:pt x="884366" y="395838"/>
                  </a:lnTo>
                  <a:lnTo>
                    <a:pt x="876741" y="348940"/>
                  </a:lnTo>
                  <a:lnTo>
                    <a:pt x="864364" y="303824"/>
                  </a:lnTo>
                  <a:lnTo>
                    <a:pt x="847503" y="260760"/>
                  </a:lnTo>
                  <a:lnTo>
                    <a:pt x="826431" y="220020"/>
                  </a:lnTo>
                  <a:lnTo>
                    <a:pt x="801416" y="181874"/>
                  </a:lnTo>
                  <a:lnTo>
                    <a:pt x="772730" y="146592"/>
                  </a:lnTo>
                  <a:lnTo>
                    <a:pt x="740642" y="114447"/>
                  </a:lnTo>
                  <a:lnTo>
                    <a:pt x="705423" y="85709"/>
                  </a:lnTo>
                  <a:lnTo>
                    <a:pt x="667342" y="60649"/>
                  </a:lnTo>
                  <a:lnTo>
                    <a:pt x="626671" y="39538"/>
                  </a:lnTo>
                  <a:lnTo>
                    <a:pt x="583679" y="22646"/>
                  </a:lnTo>
                  <a:lnTo>
                    <a:pt x="538637" y="10245"/>
                  </a:lnTo>
                  <a:lnTo>
                    <a:pt x="491815" y="2606"/>
                  </a:lnTo>
                  <a:lnTo>
                    <a:pt x="443483" y="0"/>
                  </a:lnTo>
                  <a:close/>
                </a:path>
              </a:pathLst>
            </a:custGeom>
            <a:solidFill>
              <a:srgbClr val="C4D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28547" y="4545583"/>
            <a:ext cx="18116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>
                <a:solidFill>
                  <a:srgbClr val="495D61"/>
                </a:solidFill>
                <a:latin typeface="Comic Sans MS"/>
                <a:cs typeface="Comic Sans MS"/>
              </a:rPr>
              <a:t>5</a:t>
            </a:r>
            <a:r>
              <a:rPr sz="2400" spc="-5" dirty="0">
                <a:solidFill>
                  <a:srgbClr val="495D61"/>
                </a:solidFill>
                <a:latin typeface="Comic Sans MS"/>
                <a:cs typeface="Comic Sans MS"/>
              </a:rPr>
              <a:t>2</a:t>
            </a:r>
            <a:r>
              <a:rPr sz="2400" spc="-110" dirty="0">
                <a:solidFill>
                  <a:srgbClr val="495D61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495D61"/>
                </a:solidFill>
                <a:latin typeface="Comic Sans MS"/>
                <a:cs typeface="Comic Sans MS"/>
              </a:rPr>
              <a:t>ученици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9132" y="4911039"/>
            <a:ext cx="161163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95D61"/>
                </a:solidFill>
                <a:latin typeface="Comic Sans MS"/>
                <a:cs typeface="Comic Sans MS"/>
              </a:rPr>
              <a:t>от</a:t>
            </a:r>
            <a:r>
              <a:rPr sz="2400" spc="-30" dirty="0">
                <a:solidFill>
                  <a:srgbClr val="495D61"/>
                </a:solidFill>
                <a:latin typeface="Comic Sans MS"/>
                <a:cs typeface="Comic Sans MS"/>
              </a:rPr>
              <a:t> </a:t>
            </a:r>
            <a:r>
              <a:rPr lang="bg-BG" sz="2400" spc="-5" dirty="0">
                <a:solidFill>
                  <a:srgbClr val="495D61"/>
                </a:solidFill>
                <a:latin typeface="Comic Sans MS"/>
                <a:cs typeface="Comic Sans MS"/>
              </a:rPr>
              <a:t>8</a:t>
            </a:r>
            <a:r>
              <a:rPr sz="2400" spc="-40" dirty="0">
                <a:solidFill>
                  <a:srgbClr val="495D61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495D61"/>
                </a:solidFill>
                <a:latin typeface="Comic Sans MS"/>
                <a:cs typeface="Comic Sans MS"/>
              </a:rPr>
              <a:t>клас;</a:t>
            </a:r>
            <a:endParaRPr sz="2400" dirty="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495D61"/>
                </a:solidFill>
                <a:latin typeface="Comic Sans MS"/>
                <a:cs typeface="Comic Sans MS"/>
              </a:rPr>
              <a:t>1</a:t>
            </a:r>
            <a:r>
              <a:rPr sz="2400" spc="-65" dirty="0">
                <a:solidFill>
                  <a:srgbClr val="495D61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495D61"/>
                </a:solidFill>
                <a:latin typeface="Comic Sans MS"/>
                <a:cs typeface="Comic Sans MS"/>
              </a:rPr>
              <a:t>час</a:t>
            </a:r>
            <a:endParaRPr sz="2400" dirty="0">
              <a:latin typeface="Comic Sans MS"/>
              <a:cs typeface="Comic Sans MS"/>
            </a:endParaRPr>
          </a:p>
          <a:p>
            <a:pPr marL="12700" marR="5080" indent="-1905" algn="ctr">
              <a:lnSpc>
                <a:spcPct val="100000"/>
              </a:lnSpc>
            </a:pPr>
            <a:r>
              <a:rPr sz="2400" dirty="0">
                <a:solidFill>
                  <a:srgbClr val="495D61"/>
                </a:solidFill>
                <a:latin typeface="Comic Sans MS"/>
                <a:cs typeface="Comic Sans MS"/>
              </a:rPr>
              <a:t>седмично; </a:t>
            </a:r>
            <a:r>
              <a:rPr sz="2400" spc="-705" dirty="0">
                <a:solidFill>
                  <a:srgbClr val="495D61"/>
                </a:solidFill>
                <a:latin typeface="Comic Sans MS"/>
                <a:cs typeface="Comic Sans MS"/>
              </a:rPr>
              <a:t> </a:t>
            </a:r>
            <a:endParaRPr sz="2400" dirty="0">
              <a:latin typeface="Comic Sans MS"/>
              <a:cs typeface="Comic Sans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45210" y="3314446"/>
            <a:ext cx="8856980" cy="989965"/>
            <a:chOff x="1045210" y="3314446"/>
            <a:chExt cx="8856980" cy="989965"/>
          </a:xfrm>
        </p:grpSpPr>
        <p:sp>
          <p:nvSpPr>
            <p:cNvPr id="14" name="object 14"/>
            <p:cNvSpPr/>
            <p:nvPr/>
          </p:nvSpPr>
          <p:spPr>
            <a:xfrm>
              <a:off x="1361313" y="3666743"/>
              <a:ext cx="3554095" cy="419100"/>
            </a:xfrm>
            <a:custGeom>
              <a:avLst/>
              <a:gdLst/>
              <a:ahLst/>
              <a:cxnLst/>
              <a:rect l="l" t="t" r="r" b="b"/>
              <a:pathLst>
                <a:path w="3554095" h="419100">
                  <a:moveTo>
                    <a:pt x="382143" y="137668"/>
                  </a:moveTo>
                  <a:lnTo>
                    <a:pt x="339471" y="113030"/>
                  </a:lnTo>
                  <a:lnTo>
                    <a:pt x="138684" y="122428"/>
                  </a:lnTo>
                  <a:lnTo>
                    <a:pt x="104076" y="90906"/>
                  </a:lnTo>
                  <a:lnTo>
                    <a:pt x="62001" y="58039"/>
                  </a:lnTo>
                  <a:lnTo>
                    <a:pt x="23596" y="33845"/>
                  </a:lnTo>
                  <a:lnTo>
                    <a:pt x="0" y="28321"/>
                  </a:lnTo>
                  <a:lnTo>
                    <a:pt x="2654" y="52489"/>
                  </a:lnTo>
                  <a:lnTo>
                    <a:pt x="24472" y="92697"/>
                  </a:lnTo>
                  <a:lnTo>
                    <a:pt x="55003" y="136893"/>
                  </a:lnTo>
                  <a:lnTo>
                    <a:pt x="83820" y="172974"/>
                  </a:lnTo>
                  <a:lnTo>
                    <a:pt x="74561" y="223634"/>
                  </a:lnTo>
                  <a:lnTo>
                    <a:pt x="56438" y="318287"/>
                  </a:lnTo>
                  <a:lnTo>
                    <a:pt x="47117" y="368935"/>
                  </a:lnTo>
                  <a:lnTo>
                    <a:pt x="67564" y="413766"/>
                  </a:lnTo>
                  <a:lnTo>
                    <a:pt x="141224" y="243967"/>
                  </a:lnTo>
                  <a:lnTo>
                    <a:pt x="248158" y="324866"/>
                  </a:lnTo>
                  <a:lnTo>
                    <a:pt x="228981" y="380238"/>
                  </a:lnTo>
                  <a:lnTo>
                    <a:pt x="253746" y="419100"/>
                  </a:lnTo>
                  <a:lnTo>
                    <a:pt x="279514" y="353949"/>
                  </a:lnTo>
                  <a:lnTo>
                    <a:pt x="291642" y="361530"/>
                  </a:lnTo>
                  <a:lnTo>
                    <a:pt x="304317" y="370484"/>
                  </a:lnTo>
                  <a:lnTo>
                    <a:pt x="315988" y="376694"/>
                  </a:lnTo>
                  <a:lnTo>
                    <a:pt x="325120" y="376047"/>
                  </a:lnTo>
                  <a:lnTo>
                    <a:pt x="324993" y="367588"/>
                  </a:lnTo>
                  <a:lnTo>
                    <a:pt x="319214" y="355739"/>
                  </a:lnTo>
                  <a:lnTo>
                    <a:pt x="303784" y="331216"/>
                  </a:lnTo>
                  <a:lnTo>
                    <a:pt x="379349" y="318135"/>
                  </a:lnTo>
                  <a:lnTo>
                    <a:pt x="348488" y="286512"/>
                  </a:lnTo>
                  <a:lnTo>
                    <a:pt x="297802" y="292303"/>
                  </a:lnTo>
                  <a:lnTo>
                    <a:pt x="278511" y="295021"/>
                  </a:lnTo>
                  <a:lnTo>
                    <a:pt x="200279" y="193167"/>
                  </a:lnTo>
                  <a:lnTo>
                    <a:pt x="382143" y="137668"/>
                  </a:lnTo>
                  <a:close/>
                </a:path>
                <a:path w="3554095" h="419100">
                  <a:moveTo>
                    <a:pt x="1965566" y="33528"/>
                  </a:moveTo>
                  <a:lnTo>
                    <a:pt x="1924685" y="33528"/>
                  </a:lnTo>
                  <a:lnTo>
                    <a:pt x="1924685" y="74168"/>
                  </a:lnTo>
                  <a:lnTo>
                    <a:pt x="1924685" y="97282"/>
                  </a:lnTo>
                  <a:lnTo>
                    <a:pt x="1924291" y="97282"/>
                  </a:lnTo>
                  <a:lnTo>
                    <a:pt x="1924291" y="338328"/>
                  </a:lnTo>
                  <a:lnTo>
                    <a:pt x="1787398" y="338328"/>
                  </a:lnTo>
                  <a:lnTo>
                    <a:pt x="1809724" y="289267"/>
                  </a:lnTo>
                  <a:lnTo>
                    <a:pt x="1833829" y="239014"/>
                  </a:lnTo>
                  <a:lnTo>
                    <a:pt x="1860080" y="188099"/>
                  </a:lnTo>
                  <a:lnTo>
                    <a:pt x="1887270" y="140309"/>
                  </a:lnTo>
                  <a:lnTo>
                    <a:pt x="1915287" y="97282"/>
                  </a:lnTo>
                  <a:lnTo>
                    <a:pt x="1857629" y="97282"/>
                  </a:lnTo>
                  <a:lnTo>
                    <a:pt x="1835899" y="133388"/>
                  </a:lnTo>
                  <a:lnTo>
                    <a:pt x="1818195" y="166014"/>
                  </a:lnTo>
                  <a:lnTo>
                    <a:pt x="1801723" y="199707"/>
                  </a:lnTo>
                  <a:lnTo>
                    <a:pt x="1783715" y="239014"/>
                  </a:lnTo>
                  <a:lnTo>
                    <a:pt x="1763928" y="212483"/>
                  </a:lnTo>
                  <a:lnTo>
                    <a:pt x="1743862" y="191566"/>
                  </a:lnTo>
                  <a:lnTo>
                    <a:pt x="1718411" y="174637"/>
                  </a:lnTo>
                  <a:lnTo>
                    <a:pt x="1682496" y="160020"/>
                  </a:lnTo>
                  <a:lnTo>
                    <a:pt x="1664843" y="212090"/>
                  </a:lnTo>
                  <a:lnTo>
                    <a:pt x="1704606" y="227711"/>
                  </a:lnTo>
                  <a:lnTo>
                    <a:pt x="1735493" y="260261"/>
                  </a:lnTo>
                  <a:lnTo>
                    <a:pt x="1760372" y="300291"/>
                  </a:lnTo>
                  <a:lnTo>
                    <a:pt x="1782064" y="338328"/>
                  </a:lnTo>
                  <a:lnTo>
                    <a:pt x="1659382" y="338328"/>
                  </a:lnTo>
                  <a:lnTo>
                    <a:pt x="1659382" y="74676"/>
                  </a:lnTo>
                  <a:lnTo>
                    <a:pt x="1662684" y="74676"/>
                  </a:lnTo>
                  <a:lnTo>
                    <a:pt x="1662684" y="74168"/>
                  </a:lnTo>
                  <a:lnTo>
                    <a:pt x="1924685" y="74168"/>
                  </a:lnTo>
                  <a:lnTo>
                    <a:pt x="1924685" y="33528"/>
                  </a:lnTo>
                  <a:lnTo>
                    <a:pt x="1618107" y="33528"/>
                  </a:lnTo>
                  <a:lnTo>
                    <a:pt x="1618107" y="379476"/>
                  </a:lnTo>
                  <a:lnTo>
                    <a:pt x="1965566" y="379476"/>
                  </a:lnTo>
                  <a:lnTo>
                    <a:pt x="1965566" y="338328"/>
                  </a:lnTo>
                  <a:lnTo>
                    <a:pt x="1965566" y="74168"/>
                  </a:lnTo>
                  <a:lnTo>
                    <a:pt x="1965566" y="33528"/>
                  </a:lnTo>
                  <a:close/>
                </a:path>
                <a:path w="3554095" h="419100">
                  <a:moveTo>
                    <a:pt x="3318383" y="203962"/>
                  </a:moveTo>
                  <a:lnTo>
                    <a:pt x="3271901" y="203962"/>
                  </a:lnTo>
                  <a:lnTo>
                    <a:pt x="3271901" y="289814"/>
                  </a:lnTo>
                  <a:lnTo>
                    <a:pt x="3318383" y="289814"/>
                  </a:lnTo>
                  <a:lnTo>
                    <a:pt x="3318383" y="203962"/>
                  </a:lnTo>
                  <a:close/>
                </a:path>
                <a:path w="3554095" h="419100">
                  <a:moveTo>
                    <a:pt x="3389884" y="168275"/>
                  </a:moveTo>
                  <a:lnTo>
                    <a:pt x="3343402" y="168275"/>
                  </a:lnTo>
                  <a:lnTo>
                    <a:pt x="3343402" y="289814"/>
                  </a:lnTo>
                  <a:lnTo>
                    <a:pt x="3389884" y="289814"/>
                  </a:lnTo>
                  <a:lnTo>
                    <a:pt x="3389884" y="168275"/>
                  </a:lnTo>
                  <a:close/>
                </a:path>
                <a:path w="3554095" h="419100">
                  <a:moveTo>
                    <a:pt x="3461258" y="132588"/>
                  </a:moveTo>
                  <a:lnTo>
                    <a:pt x="3414903" y="132588"/>
                  </a:lnTo>
                  <a:lnTo>
                    <a:pt x="3414903" y="289814"/>
                  </a:lnTo>
                  <a:lnTo>
                    <a:pt x="3461258" y="289814"/>
                  </a:lnTo>
                  <a:lnTo>
                    <a:pt x="3461258" y="132588"/>
                  </a:lnTo>
                  <a:close/>
                </a:path>
                <a:path w="3554095" h="419100">
                  <a:moveTo>
                    <a:pt x="3517900" y="24511"/>
                  </a:moveTo>
                  <a:lnTo>
                    <a:pt x="3462528" y="22352"/>
                  </a:lnTo>
                  <a:lnTo>
                    <a:pt x="3469894" y="35179"/>
                  </a:lnTo>
                  <a:lnTo>
                    <a:pt x="3270885" y="149987"/>
                  </a:lnTo>
                  <a:lnTo>
                    <a:pt x="3285744" y="175768"/>
                  </a:lnTo>
                  <a:lnTo>
                    <a:pt x="3484753" y="60833"/>
                  </a:lnTo>
                  <a:lnTo>
                    <a:pt x="3492119" y="73660"/>
                  </a:lnTo>
                  <a:lnTo>
                    <a:pt x="3498837" y="60833"/>
                  </a:lnTo>
                  <a:lnTo>
                    <a:pt x="3517900" y="24511"/>
                  </a:lnTo>
                  <a:close/>
                </a:path>
                <a:path w="3554095" h="419100">
                  <a:moveTo>
                    <a:pt x="3532759" y="96774"/>
                  </a:moveTo>
                  <a:lnTo>
                    <a:pt x="3486277" y="96774"/>
                  </a:lnTo>
                  <a:lnTo>
                    <a:pt x="3486277" y="289814"/>
                  </a:lnTo>
                  <a:lnTo>
                    <a:pt x="3532759" y="289814"/>
                  </a:lnTo>
                  <a:lnTo>
                    <a:pt x="3532759" y="96774"/>
                  </a:lnTo>
                  <a:close/>
                </a:path>
                <a:path w="3554095" h="419100">
                  <a:moveTo>
                    <a:pt x="3553587" y="303657"/>
                  </a:moveTo>
                  <a:lnTo>
                    <a:pt x="3249930" y="303657"/>
                  </a:lnTo>
                  <a:lnTo>
                    <a:pt x="3249930" y="0"/>
                  </a:lnTo>
                  <a:lnTo>
                    <a:pt x="3232023" y="0"/>
                  </a:lnTo>
                  <a:lnTo>
                    <a:pt x="3232023" y="321564"/>
                  </a:lnTo>
                  <a:lnTo>
                    <a:pt x="3553587" y="321564"/>
                  </a:lnTo>
                  <a:lnTo>
                    <a:pt x="3553587" y="3036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51560" y="338328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4" y="2360"/>
                  </a:lnTo>
                  <a:lnTo>
                    <a:pt x="365059" y="9289"/>
                  </a:lnTo>
                  <a:lnTo>
                    <a:pt x="321243" y="20557"/>
                  </a:lnTo>
                  <a:lnTo>
                    <a:pt x="279238" y="35933"/>
                  </a:lnTo>
                  <a:lnTo>
                    <a:pt x="239272" y="55187"/>
                  </a:lnTo>
                  <a:lnTo>
                    <a:pt x="201576" y="78090"/>
                  </a:lnTo>
                  <a:lnTo>
                    <a:pt x="166379" y="104411"/>
                  </a:lnTo>
                  <a:lnTo>
                    <a:pt x="133911" y="133921"/>
                  </a:lnTo>
                  <a:lnTo>
                    <a:pt x="104403" y="166390"/>
                  </a:lnTo>
                  <a:lnTo>
                    <a:pt x="78083" y="201587"/>
                  </a:lnTo>
                  <a:lnTo>
                    <a:pt x="55182" y="239283"/>
                  </a:lnTo>
                  <a:lnTo>
                    <a:pt x="35929" y="279249"/>
                  </a:lnTo>
                  <a:lnTo>
                    <a:pt x="20555" y="321253"/>
                  </a:lnTo>
                  <a:lnTo>
                    <a:pt x="9288" y="365066"/>
                  </a:lnTo>
                  <a:lnTo>
                    <a:pt x="2360" y="410458"/>
                  </a:lnTo>
                  <a:lnTo>
                    <a:pt x="0" y="457200"/>
                  </a:lnTo>
                  <a:lnTo>
                    <a:pt x="2360" y="503941"/>
                  </a:lnTo>
                  <a:lnTo>
                    <a:pt x="9288" y="549333"/>
                  </a:lnTo>
                  <a:lnTo>
                    <a:pt x="20555" y="593146"/>
                  </a:lnTo>
                  <a:lnTo>
                    <a:pt x="35929" y="635150"/>
                  </a:lnTo>
                  <a:lnTo>
                    <a:pt x="55182" y="675116"/>
                  </a:lnTo>
                  <a:lnTo>
                    <a:pt x="78083" y="712812"/>
                  </a:lnTo>
                  <a:lnTo>
                    <a:pt x="104403" y="748009"/>
                  </a:lnTo>
                  <a:lnTo>
                    <a:pt x="133911" y="780478"/>
                  </a:lnTo>
                  <a:lnTo>
                    <a:pt x="166379" y="809988"/>
                  </a:lnTo>
                  <a:lnTo>
                    <a:pt x="201576" y="836309"/>
                  </a:lnTo>
                  <a:lnTo>
                    <a:pt x="239272" y="859212"/>
                  </a:lnTo>
                  <a:lnTo>
                    <a:pt x="279238" y="878466"/>
                  </a:lnTo>
                  <a:lnTo>
                    <a:pt x="321243" y="893842"/>
                  </a:lnTo>
                  <a:lnTo>
                    <a:pt x="365059" y="905110"/>
                  </a:lnTo>
                  <a:lnTo>
                    <a:pt x="410454" y="912039"/>
                  </a:lnTo>
                  <a:lnTo>
                    <a:pt x="457200" y="914400"/>
                  </a:lnTo>
                  <a:lnTo>
                    <a:pt x="503941" y="912039"/>
                  </a:lnTo>
                  <a:lnTo>
                    <a:pt x="549333" y="905110"/>
                  </a:lnTo>
                  <a:lnTo>
                    <a:pt x="593146" y="893842"/>
                  </a:lnTo>
                  <a:lnTo>
                    <a:pt x="635150" y="878466"/>
                  </a:lnTo>
                  <a:lnTo>
                    <a:pt x="675116" y="859212"/>
                  </a:lnTo>
                  <a:lnTo>
                    <a:pt x="712812" y="836309"/>
                  </a:lnTo>
                  <a:lnTo>
                    <a:pt x="748009" y="809988"/>
                  </a:lnTo>
                  <a:lnTo>
                    <a:pt x="780478" y="780478"/>
                  </a:lnTo>
                  <a:lnTo>
                    <a:pt x="809988" y="748009"/>
                  </a:lnTo>
                  <a:lnTo>
                    <a:pt x="836309" y="712812"/>
                  </a:lnTo>
                  <a:lnTo>
                    <a:pt x="859212" y="675116"/>
                  </a:lnTo>
                  <a:lnTo>
                    <a:pt x="878466" y="635150"/>
                  </a:lnTo>
                  <a:lnTo>
                    <a:pt x="893842" y="593146"/>
                  </a:lnTo>
                  <a:lnTo>
                    <a:pt x="905110" y="549333"/>
                  </a:lnTo>
                  <a:lnTo>
                    <a:pt x="912039" y="503941"/>
                  </a:lnTo>
                  <a:lnTo>
                    <a:pt x="914400" y="457200"/>
                  </a:lnTo>
                  <a:lnTo>
                    <a:pt x="912039" y="410458"/>
                  </a:lnTo>
                  <a:lnTo>
                    <a:pt x="905110" y="365066"/>
                  </a:lnTo>
                  <a:lnTo>
                    <a:pt x="893842" y="321253"/>
                  </a:lnTo>
                  <a:lnTo>
                    <a:pt x="878466" y="279249"/>
                  </a:lnTo>
                  <a:lnTo>
                    <a:pt x="859212" y="239283"/>
                  </a:lnTo>
                  <a:lnTo>
                    <a:pt x="836309" y="201587"/>
                  </a:lnTo>
                  <a:lnTo>
                    <a:pt x="809988" y="166390"/>
                  </a:lnTo>
                  <a:lnTo>
                    <a:pt x="780478" y="133921"/>
                  </a:lnTo>
                  <a:lnTo>
                    <a:pt x="748009" y="104411"/>
                  </a:lnTo>
                  <a:lnTo>
                    <a:pt x="712812" y="78090"/>
                  </a:lnTo>
                  <a:lnTo>
                    <a:pt x="675116" y="55187"/>
                  </a:lnTo>
                  <a:lnTo>
                    <a:pt x="635150" y="35933"/>
                  </a:lnTo>
                  <a:lnTo>
                    <a:pt x="593146" y="20557"/>
                  </a:lnTo>
                  <a:lnTo>
                    <a:pt x="549333" y="9289"/>
                  </a:lnTo>
                  <a:lnTo>
                    <a:pt x="503941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495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51560" y="338328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457200"/>
                  </a:moveTo>
                  <a:lnTo>
                    <a:pt x="2360" y="410458"/>
                  </a:lnTo>
                  <a:lnTo>
                    <a:pt x="9288" y="365066"/>
                  </a:lnTo>
                  <a:lnTo>
                    <a:pt x="20555" y="321253"/>
                  </a:lnTo>
                  <a:lnTo>
                    <a:pt x="35929" y="279249"/>
                  </a:lnTo>
                  <a:lnTo>
                    <a:pt x="55182" y="239283"/>
                  </a:lnTo>
                  <a:lnTo>
                    <a:pt x="78083" y="201587"/>
                  </a:lnTo>
                  <a:lnTo>
                    <a:pt x="104403" y="166390"/>
                  </a:lnTo>
                  <a:lnTo>
                    <a:pt x="133911" y="133921"/>
                  </a:lnTo>
                  <a:lnTo>
                    <a:pt x="166379" y="104411"/>
                  </a:lnTo>
                  <a:lnTo>
                    <a:pt x="201576" y="78090"/>
                  </a:lnTo>
                  <a:lnTo>
                    <a:pt x="239272" y="55187"/>
                  </a:lnTo>
                  <a:lnTo>
                    <a:pt x="279238" y="35933"/>
                  </a:lnTo>
                  <a:lnTo>
                    <a:pt x="321243" y="20557"/>
                  </a:lnTo>
                  <a:lnTo>
                    <a:pt x="365059" y="9289"/>
                  </a:lnTo>
                  <a:lnTo>
                    <a:pt x="410454" y="2360"/>
                  </a:lnTo>
                  <a:lnTo>
                    <a:pt x="457200" y="0"/>
                  </a:lnTo>
                  <a:lnTo>
                    <a:pt x="503941" y="2360"/>
                  </a:lnTo>
                  <a:lnTo>
                    <a:pt x="549333" y="9289"/>
                  </a:lnTo>
                  <a:lnTo>
                    <a:pt x="593146" y="20557"/>
                  </a:lnTo>
                  <a:lnTo>
                    <a:pt x="635150" y="35933"/>
                  </a:lnTo>
                  <a:lnTo>
                    <a:pt x="675116" y="55187"/>
                  </a:lnTo>
                  <a:lnTo>
                    <a:pt x="712812" y="78090"/>
                  </a:lnTo>
                  <a:lnTo>
                    <a:pt x="748009" y="104411"/>
                  </a:lnTo>
                  <a:lnTo>
                    <a:pt x="780478" y="133921"/>
                  </a:lnTo>
                  <a:lnTo>
                    <a:pt x="809988" y="166390"/>
                  </a:lnTo>
                  <a:lnTo>
                    <a:pt x="836309" y="201587"/>
                  </a:lnTo>
                  <a:lnTo>
                    <a:pt x="859212" y="239283"/>
                  </a:lnTo>
                  <a:lnTo>
                    <a:pt x="878466" y="279249"/>
                  </a:lnTo>
                  <a:lnTo>
                    <a:pt x="893842" y="321253"/>
                  </a:lnTo>
                  <a:lnTo>
                    <a:pt x="905110" y="365066"/>
                  </a:lnTo>
                  <a:lnTo>
                    <a:pt x="912039" y="410458"/>
                  </a:lnTo>
                  <a:lnTo>
                    <a:pt x="914400" y="457200"/>
                  </a:lnTo>
                  <a:lnTo>
                    <a:pt x="912039" y="503941"/>
                  </a:lnTo>
                  <a:lnTo>
                    <a:pt x="905110" y="549333"/>
                  </a:lnTo>
                  <a:lnTo>
                    <a:pt x="893842" y="593146"/>
                  </a:lnTo>
                  <a:lnTo>
                    <a:pt x="878466" y="635150"/>
                  </a:lnTo>
                  <a:lnTo>
                    <a:pt x="859212" y="675116"/>
                  </a:lnTo>
                  <a:lnTo>
                    <a:pt x="836309" y="712812"/>
                  </a:lnTo>
                  <a:lnTo>
                    <a:pt x="809988" y="748009"/>
                  </a:lnTo>
                  <a:lnTo>
                    <a:pt x="780478" y="780478"/>
                  </a:lnTo>
                  <a:lnTo>
                    <a:pt x="748009" y="809988"/>
                  </a:lnTo>
                  <a:lnTo>
                    <a:pt x="712812" y="836309"/>
                  </a:lnTo>
                  <a:lnTo>
                    <a:pt x="675116" y="859212"/>
                  </a:lnTo>
                  <a:lnTo>
                    <a:pt x="635150" y="878466"/>
                  </a:lnTo>
                  <a:lnTo>
                    <a:pt x="593146" y="893842"/>
                  </a:lnTo>
                  <a:lnTo>
                    <a:pt x="549333" y="905110"/>
                  </a:lnTo>
                  <a:lnTo>
                    <a:pt x="503941" y="912039"/>
                  </a:lnTo>
                  <a:lnTo>
                    <a:pt x="457200" y="914400"/>
                  </a:lnTo>
                  <a:lnTo>
                    <a:pt x="410454" y="912039"/>
                  </a:lnTo>
                  <a:lnTo>
                    <a:pt x="365059" y="905110"/>
                  </a:lnTo>
                  <a:lnTo>
                    <a:pt x="321243" y="893842"/>
                  </a:lnTo>
                  <a:lnTo>
                    <a:pt x="279238" y="878466"/>
                  </a:lnTo>
                  <a:lnTo>
                    <a:pt x="239272" y="859212"/>
                  </a:lnTo>
                  <a:lnTo>
                    <a:pt x="201576" y="836309"/>
                  </a:lnTo>
                  <a:lnTo>
                    <a:pt x="166379" y="809988"/>
                  </a:lnTo>
                  <a:lnTo>
                    <a:pt x="133911" y="780478"/>
                  </a:lnTo>
                  <a:lnTo>
                    <a:pt x="104403" y="748009"/>
                  </a:lnTo>
                  <a:lnTo>
                    <a:pt x="78083" y="712812"/>
                  </a:lnTo>
                  <a:lnTo>
                    <a:pt x="55182" y="675116"/>
                  </a:lnTo>
                  <a:lnTo>
                    <a:pt x="35929" y="635150"/>
                  </a:lnTo>
                  <a:lnTo>
                    <a:pt x="20555" y="593146"/>
                  </a:lnTo>
                  <a:lnTo>
                    <a:pt x="9288" y="549333"/>
                  </a:lnTo>
                  <a:lnTo>
                    <a:pt x="2360" y="503941"/>
                  </a:lnTo>
                  <a:lnTo>
                    <a:pt x="0" y="457200"/>
                  </a:lnTo>
                  <a:close/>
                </a:path>
              </a:pathLst>
            </a:custGeom>
            <a:ln w="12700">
              <a:solidFill>
                <a:srgbClr val="3442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4269" y="3983233"/>
              <a:ext cx="446782" cy="1492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7478" y="3649472"/>
              <a:ext cx="91510" cy="9140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77442" y="3570833"/>
              <a:ext cx="584835" cy="592455"/>
            </a:xfrm>
            <a:custGeom>
              <a:avLst/>
              <a:gdLst/>
              <a:ahLst/>
              <a:cxnLst/>
              <a:rect l="l" t="t" r="r" b="b"/>
              <a:pathLst>
                <a:path w="584835" h="592454">
                  <a:moveTo>
                    <a:pt x="400113" y="111277"/>
                  </a:moveTo>
                  <a:lnTo>
                    <a:pt x="395617" y="106730"/>
                  </a:lnTo>
                  <a:lnTo>
                    <a:pt x="391096" y="102260"/>
                  </a:lnTo>
                  <a:lnTo>
                    <a:pt x="383819" y="102260"/>
                  </a:lnTo>
                  <a:lnTo>
                    <a:pt x="279768" y="206133"/>
                  </a:lnTo>
                  <a:lnTo>
                    <a:pt x="271818" y="203885"/>
                  </a:lnTo>
                  <a:lnTo>
                    <a:pt x="263271" y="206057"/>
                  </a:lnTo>
                  <a:lnTo>
                    <a:pt x="257352" y="211823"/>
                  </a:lnTo>
                  <a:lnTo>
                    <a:pt x="226999" y="260375"/>
                  </a:lnTo>
                  <a:lnTo>
                    <a:pt x="217233" y="218948"/>
                  </a:lnTo>
                  <a:lnTo>
                    <a:pt x="176364" y="190423"/>
                  </a:lnTo>
                  <a:lnTo>
                    <a:pt x="135280" y="181927"/>
                  </a:lnTo>
                  <a:lnTo>
                    <a:pt x="116217" y="181902"/>
                  </a:lnTo>
                  <a:lnTo>
                    <a:pt x="97320" y="184759"/>
                  </a:lnTo>
                  <a:lnTo>
                    <a:pt x="50927" y="203936"/>
                  </a:lnTo>
                  <a:lnTo>
                    <a:pt x="0" y="366395"/>
                  </a:lnTo>
                  <a:lnTo>
                    <a:pt x="1816" y="375386"/>
                  </a:lnTo>
                  <a:lnTo>
                    <a:pt x="6769" y="382714"/>
                  </a:lnTo>
                  <a:lnTo>
                    <a:pt x="14109" y="387667"/>
                  </a:lnTo>
                  <a:lnTo>
                    <a:pt x="23101" y="389483"/>
                  </a:lnTo>
                  <a:lnTo>
                    <a:pt x="30441" y="388086"/>
                  </a:lnTo>
                  <a:lnTo>
                    <a:pt x="36804" y="384543"/>
                  </a:lnTo>
                  <a:lnTo>
                    <a:pt x="41757" y="379196"/>
                  </a:lnTo>
                  <a:lnTo>
                    <a:pt x="44831" y="372402"/>
                  </a:lnTo>
                  <a:lnTo>
                    <a:pt x="68859" y="273075"/>
                  </a:lnTo>
                  <a:lnTo>
                    <a:pt x="68859" y="592442"/>
                  </a:lnTo>
                  <a:lnTo>
                    <a:pt x="114388" y="592442"/>
                  </a:lnTo>
                  <a:lnTo>
                    <a:pt x="114388" y="386943"/>
                  </a:lnTo>
                  <a:lnTo>
                    <a:pt x="137490" y="386943"/>
                  </a:lnTo>
                  <a:lnTo>
                    <a:pt x="137490" y="592442"/>
                  </a:lnTo>
                  <a:lnTo>
                    <a:pt x="182943" y="592442"/>
                  </a:lnTo>
                  <a:lnTo>
                    <a:pt x="182943" y="271602"/>
                  </a:lnTo>
                  <a:lnTo>
                    <a:pt x="192011" y="310261"/>
                  </a:lnTo>
                  <a:lnTo>
                    <a:pt x="234048" y="325399"/>
                  </a:lnTo>
                  <a:lnTo>
                    <a:pt x="241249" y="322135"/>
                  </a:lnTo>
                  <a:lnTo>
                    <a:pt x="295249" y="234327"/>
                  </a:lnTo>
                  <a:lnTo>
                    <a:pt x="296379" y="228650"/>
                  </a:lnTo>
                  <a:lnTo>
                    <a:pt x="295402" y="223139"/>
                  </a:lnTo>
                  <a:lnTo>
                    <a:pt x="400075" y="118605"/>
                  </a:lnTo>
                  <a:lnTo>
                    <a:pt x="400113" y="111277"/>
                  </a:lnTo>
                  <a:close/>
                </a:path>
                <a:path w="584835" h="592454">
                  <a:moveTo>
                    <a:pt x="584263" y="30784"/>
                  </a:moveTo>
                  <a:lnTo>
                    <a:pt x="581837" y="18808"/>
                  </a:lnTo>
                  <a:lnTo>
                    <a:pt x="575233" y="9017"/>
                  </a:lnTo>
                  <a:lnTo>
                    <a:pt x="565442" y="2425"/>
                  </a:lnTo>
                  <a:lnTo>
                    <a:pt x="553453" y="0"/>
                  </a:lnTo>
                  <a:lnTo>
                    <a:pt x="176009" y="0"/>
                  </a:lnTo>
                  <a:lnTo>
                    <a:pt x="164020" y="2425"/>
                  </a:lnTo>
                  <a:lnTo>
                    <a:pt x="154216" y="9017"/>
                  </a:lnTo>
                  <a:lnTo>
                    <a:pt x="147612" y="18808"/>
                  </a:lnTo>
                  <a:lnTo>
                    <a:pt x="145199" y="30784"/>
                  </a:lnTo>
                  <a:lnTo>
                    <a:pt x="145199" y="58483"/>
                  </a:lnTo>
                  <a:lnTo>
                    <a:pt x="153809" y="61468"/>
                  </a:lnTo>
                  <a:lnTo>
                    <a:pt x="161886" y="65595"/>
                  </a:lnTo>
                  <a:lnTo>
                    <a:pt x="169316" y="70777"/>
                  </a:lnTo>
                  <a:lnTo>
                    <a:pt x="176009" y="76949"/>
                  </a:lnTo>
                  <a:lnTo>
                    <a:pt x="176009" y="30784"/>
                  </a:lnTo>
                  <a:lnTo>
                    <a:pt x="553453" y="30784"/>
                  </a:lnTo>
                  <a:lnTo>
                    <a:pt x="553453" y="284683"/>
                  </a:lnTo>
                  <a:lnTo>
                    <a:pt x="290550" y="284683"/>
                  </a:lnTo>
                  <a:lnTo>
                    <a:pt x="271754" y="315468"/>
                  </a:lnTo>
                  <a:lnTo>
                    <a:pt x="553453" y="315468"/>
                  </a:lnTo>
                  <a:lnTo>
                    <a:pt x="565442" y="313042"/>
                  </a:lnTo>
                  <a:lnTo>
                    <a:pt x="575233" y="306451"/>
                  </a:lnTo>
                  <a:lnTo>
                    <a:pt x="581837" y="296672"/>
                  </a:lnTo>
                  <a:lnTo>
                    <a:pt x="584263" y="284683"/>
                  </a:lnTo>
                  <a:lnTo>
                    <a:pt x="584263" y="307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57856" y="3320796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8" y="2360"/>
                  </a:lnTo>
                  <a:lnTo>
                    <a:pt x="365066" y="9289"/>
                  </a:lnTo>
                  <a:lnTo>
                    <a:pt x="321253" y="20557"/>
                  </a:lnTo>
                  <a:lnTo>
                    <a:pt x="279249" y="35933"/>
                  </a:lnTo>
                  <a:lnTo>
                    <a:pt x="239283" y="55187"/>
                  </a:lnTo>
                  <a:lnTo>
                    <a:pt x="201587" y="78090"/>
                  </a:lnTo>
                  <a:lnTo>
                    <a:pt x="166390" y="104411"/>
                  </a:lnTo>
                  <a:lnTo>
                    <a:pt x="133921" y="133921"/>
                  </a:lnTo>
                  <a:lnTo>
                    <a:pt x="104411" y="166390"/>
                  </a:lnTo>
                  <a:lnTo>
                    <a:pt x="78090" y="201587"/>
                  </a:lnTo>
                  <a:lnTo>
                    <a:pt x="55187" y="239283"/>
                  </a:lnTo>
                  <a:lnTo>
                    <a:pt x="35933" y="279249"/>
                  </a:lnTo>
                  <a:lnTo>
                    <a:pt x="20557" y="321253"/>
                  </a:lnTo>
                  <a:lnTo>
                    <a:pt x="9289" y="365066"/>
                  </a:lnTo>
                  <a:lnTo>
                    <a:pt x="2360" y="410458"/>
                  </a:lnTo>
                  <a:lnTo>
                    <a:pt x="0" y="457199"/>
                  </a:lnTo>
                  <a:lnTo>
                    <a:pt x="2360" y="503941"/>
                  </a:lnTo>
                  <a:lnTo>
                    <a:pt x="9289" y="549333"/>
                  </a:lnTo>
                  <a:lnTo>
                    <a:pt x="20557" y="593146"/>
                  </a:lnTo>
                  <a:lnTo>
                    <a:pt x="35933" y="635150"/>
                  </a:lnTo>
                  <a:lnTo>
                    <a:pt x="55187" y="675116"/>
                  </a:lnTo>
                  <a:lnTo>
                    <a:pt x="78090" y="712812"/>
                  </a:lnTo>
                  <a:lnTo>
                    <a:pt x="104411" y="748009"/>
                  </a:lnTo>
                  <a:lnTo>
                    <a:pt x="133921" y="780478"/>
                  </a:lnTo>
                  <a:lnTo>
                    <a:pt x="166390" y="809988"/>
                  </a:lnTo>
                  <a:lnTo>
                    <a:pt x="201587" y="836309"/>
                  </a:lnTo>
                  <a:lnTo>
                    <a:pt x="239283" y="859212"/>
                  </a:lnTo>
                  <a:lnTo>
                    <a:pt x="279249" y="878466"/>
                  </a:lnTo>
                  <a:lnTo>
                    <a:pt x="321253" y="893842"/>
                  </a:lnTo>
                  <a:lnTo>
                    <a:pt x="365066" y="905110"/>
                  </a:lnTo>
                  <a:lnTo>
                    <a:pt x="410458" y="912039"/>
                  </a:lnTo>
                  <a:lnTo>
                    <a:pt x="457200" y="914399"/>
                  </a:lnTo>
                  <a:lnTo>
                    <a:pt x="503941" y="912039"/>
                  </a:lnTo>
                  <a:lnTo>
                    <a:pt x="549333" y="905110"/>
                  </a:lnTo>
                  <a:lnTo>
                    <a:pt x="593146" y="893842"/>
                  </a:lnTo>
                  <a:lnTo>
                    <a:pt x="635150" y="878466"/>
                  </a:lnTo>
                  <a:lnTo>
                    <a:pt x="675116" y="859212"/>
                  </a:lnTo>
                  <a:lnTo>
                    <a:pt x="712812" y="836309"/>
                  </a:lnTo>
                  <a:lnTo>
                    <a:pt x="748009" y="809988"/>
                  </a:lnTo>
                  <a:lnTo>
                    <a:pt x="780478" y="780478"/>
                  </a:lnTo>
                  <a:lnTo>
                    <a:pt x="809988" y="748009"/>
                  </a:lnTo>
                  <a:lnTo>
                    <a:pt x="836309" y="712812"/>
                  </a:lnTo>
                  <a:lnTo>
                    <a:pt x="859212" y="675116"/>
                  </a:lnTo>
                  <a:lnTo>
                    <a:pt x="878466" y="635150"/>
                  </a:lnTo>
                  <a:lnTo>
                    <a:pt x="893842" y="593146"/>
                  </a:lnTo>
                  <a:lnTo>
                    <a:pt x="905110" y="549333"/>
                  </a:lnTo>
                  <a:lnTo>
                    <a:pt x="912039" y="503941"/>
                  </a:lnTo>
                  <a:lnTo>
                    <a:pt x="914399" y="457199"/>
                  </a:lnTo>
                  <a:lnTo>
                    <a:pt x="912039" y="410458"/>
                  </a:lnTo>
                  <a:lnTo>
                    <a:pt x="905110" y="365066"/>
                  </a:lnTo>
                  <a:lnTo>
                    <a:pt x="893842" y="321253"/>
                  </a:lnTo>
                  <a:lnTo>
                    <a:pt x="878466" y="279249"/>
                  </a:lnTo>
                  <a:lnTo>
                    <a:pt x="859212" y="239283"/>
                  </a:lnTo>
                  <a:lnTo>
                    <a:pt x="836309" y="201587"/>
                  </a:lnTo>
                  <a:lnTo>
                    <a:pt x="809988" y="166390"/>
                  </a:lnTo>
                  <a:lnTo>
                    <a:pt x="780478" y="133921"/>
                  </a:lnTo>
                  <a:lnTo>
                    <a:pt x="748009" y="104411"/>
                  </a:lnTo>
                  <a:lnTo>
                    <a:pt x="712812" y="78090"/>
                  </a:lnTo>
                  <a:lnTo>
                    <a:pt x="675116" y="55187"/>
                  </a:lnTo>
                  <a:lnTo>
                    <a:pt x="635150" y="35933"/>
                  </a:lnTo>
                  <a:lnTo>
                    <a:pt x="593146" y="20557"/>
                  </a:lnTo>
                  <a:lnTo>
                    <a:pt x="549333" y="9289"/>
                  </a:lnTo>
                  <a:lnTo>
                    <a:pt x="503941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375A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657856" y="3320796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457199"/>
                  </a:moveTo>
                  <a:lnTo>
                    <a:pt x="2360" y="410458"/>
                  </a:lnTo>
                  <a:lnTo>
                    <a:pt x="9289" y="365066"/>
                  </a:lnTo>
                  <a:lnTo>
                    <a:pt x="20557" y="321253"/>
                  </a:lnTo>
                  <a:lnTo>
                    <a:pt x="35933" y="279249"/>
                  </a:lnTo>
                  <a:lnTo>
                    <a:pt x="55187" y="239283"/>
                  </a:lnTo>
                  <a:lnTo>
                    <a:pt x="78090" y="201587"/>
                  </a:lnTo>
                  <a:lnTo>
                    <a:pt x="104411" y="166390"/>
                  </a:lnTo>
                  <a:lnTo>
                    <a:pt x="133921" y="133921"/>
                  </a:lnTo>
                  <a:lnTo>
                    <a:pt x="166390" y="104411"/>
                  </a:lnTo>
                  <a:lnTo>
                    <a:pt x="201587" y="78090"/>
                  </a:lnTo>
                  <a:lnTo>
                    <a:pt x="239283" y="55187"/>
                  </a:lnTo>
                  <a:lnTo>
                    <a:pt x="279249" y="35933"/>
                  </a:lnTo>
                  <a:lnTo>
                    <a:pt x="321253" y="20557"/>
                  </a:lnTo>
                  <a:lnTo>
                    <a:pt x="365066" y="9289"/>
                  </a:lnTo>
                  <a:lnTo>
                    <a:pt x="410458" y="2360"/>
                  </a:lnTo>
                  <a:lnTo>
                    <a:pt x="457200" y="0"/>
                  </a:lnTo>
                  <a:lnTo>
                    <a:pt x="503941" y="2360"/>
                  </a:lnTo>
                  <a:lnTo>
                    <a:pt x="549333" y="9289"/>
                  </a:lnTo>
                  <a:lnTo>
                    <a:pt x="593146" y="20557"/>
                  </a:lnTo>
                  <a:lnTo>
                    <a:pt x="635150" y="35933"/>
                  </a:lnTo>
                  <a:lnTo>
                    <a:pt x="675116" y="55187"/>
                  </a:lnTo>
                  <a:lnTo>
                    <a:pt x="712812" y="78090"/>
                  </a:lnTo>
                  <a:lnTo>
                    <a:pt x="748009" y="104411"/>
                  </a:lnTo>
                  <a:lnTo>
                    <a:pt x="780478" y="133921"/>
                  </a:lnTo>
                  <a:lnTo>
                    <a:pt x="809988" y="166390"/>
                  </a:lnTo>
                  <a:lnTo>
                    <a:pt x="836309" y="201587"/>
                  </a:lnTo>
                  <a:lnTo>
                    <a:pt x="859212" y="239283"/>
                  </a:lnTo>
                  <a:lnTo>
                    <a:pt x="878466" y="279249"/>
                  </a:lnTo>
                  <a:lnTo>
                    <a:pt x="893842" y="321253"/>
                  </a:lnTo>
                  <a:lnTo>
                    <a:pt x="905110" y="365066"/>
                  </a:lnTo>
                  <a:lnTo>
                    <a:pt x="912039" y="410458"/>
                  </a:lnTo>
                  <a:lnTo>
                    <a:pt x="914399" y="457199"/>
                  </a:lnTo>
                  <a:lnTo>
                    <a:pt x="912039" y="503941"/>
                  </a:lnTo>
                  <a:lnTo>
                    <a:pt x="905110" y="549333"/>
                  </a:lnTo>
                  <a:lnTo>
                    <a:pt x="893842" y="593146"/>
                  </a:lnTo>
                  <a:lnTo>
                    <a:pt x="878466" y="635150"/>
                  </a:lnTo>
                  <a:lnTo>
                    <a:pt x="859212" y="675116"/>
                  </a:lnTo>
                  <a:lnTo>
                    <a:pt x="836309" y="712812"/>
                  </a:lnTo>
                  <a:lnTo>
                    <a:pt x="809988" y="748009"/>
                  </a:lnTo>
                  <a:lnTo>
                    <a:pt x="780478" y="780478"/>
                  </a:lnTo>
                  <a:lnTo>
                    <a:pt x="748009" y="809988"/>
                  </a:lnTo>
                  <a:lnTo>
                    <a:pt x="712812" y="836309"/>
                  </a:lnTo>
                  <a:lnTo>
                    <a:pt x="675116" y="859212"/>
                  </a:lnTo>
                  <a:lnTo>
                    <a:pt x="635150" y="878466"/>
                  </a:lnTo>
                  <a:lnTo>
                    <a:pt x="593146" y="893842"/>
                  </a:lnTo>
                  <a:lnTo>
                    <a:pt x="549333" y="905110"/>
                  </a:lnTo>
                  <a:lnTo>
                    <a:pt x="503941" y="912039"/>
                  </a:lnTo>
                  <a:lnTo>
                    <a:pt x="457200" y="914399"/>
                  </a:lnTo>
                  <a:lnTo>
                    <a:pt x="410458" y="912039"/>
                  </a:lnTo>
                  <a:lnTo>
                    <a:pt x="365066" y="905110"/>
                  </a:lnTo>
                  <a:lnTo>
                    <a:pt x="321253" y="893842"/>
                  </a:lnTo>
                  <a:lnTo>
                    <a:pt x="279249" y="878466"/>
                  </a:lnTo>
                  <a:lnTo>
                    <a:pt x="239283" y="859212"/>
                  </a:lnTo>
                  <a:lnTo>
                    <a:pt x="201587" y="836309"/>
                  </a:lnTo>
                  <a:lnTo>
                    <a:pt x="166390" y="809988"/>
                  </a:lnTo>
                  <a:lnTo>
                    <a:pt x="133921" y="780478"/>
                  </a:lnTo>
                  <a:lnTo>
                    <a:pt x="104411" y="748009"/>
                  </a:lnTo>
                  <a:lnTo>
                    <a:pt x="78090" y="712812"/>
                  </a:lnTo>
                  <a:lnTo>
                    <a:pt x="55187" y="675116"/>
                  </a:lnTo>
                  <a:lnTo>
                    <a:pt x="35933" y="635150"/>
                  </a:lnTo>
                  <a:lnTo>
                    <a:pt x="20557" y="593146"/>
                  </a:lnTo>
                  <a:lnTo>
                    <a:pt x="9289" y="549333"/>
                  </a:lnTo>
                  <a:lnTo>
                    <a:pt x="2360" y="503941"/>
                  </a:lnTo>
                  <a:lnTo>
                    <a:pt x="0" y="457199"/>
                  </a:lnTo>
                  <a:close/>
                </a:path>
              </a:pathLst>
            </a:custGeom>
            <a:ln w="12700">
              <a:solidFill>
                <a:srgbClr val="3455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49266" y="3578951"/>
              <a:ext cx="572135" cy="381000"/>
            </a:xfrm>
            <a:custGeom>
              <a:avLst/>
              <a:gdLst/>
              <a:ahLst/>
              <a:cxnLst/>
              <a:rect l="l" t="t" r="r" b="b"/>
              <a:pathLst>
                <a:path w="572135" h="381000">
                  <a:moveTo>
                    <a:pt x="129520" y="0"/>
                  </a:moveTo>
                  <a:lnTo>
                    <a:pt x="85931" y="28202"/>
                  </a:lnTo>
                  <a:lnTo>
                    <a:pt x="45286" y="98709"/>
                  </a:lnTo>
                  <a:lnTo>
                    <a:pt x="28190" y="143217"/>
                  </a:lnTo>
                  <a:lnTo>
                    <a:pt x="14378" y="190369"/>
                  </a:lnTo>
                  <a:lnTo>
                    <a:pt x="4698" y="237520"/>
                  </a:lnTo>
                  <a:lnTo>
                    <a:pt x="0" y="282028"/>
                  </a:lnTo>
                  <a:lnTo>
                    <a:pt x="1132" y="321247"/>
                  </a:lnTo>
                  <a:lnTo>
                    <a:pt x="8944" y="352535"/>
                  </a:lnTo>
                  <a:lnTo>
                    <a:pt x="24284" y="373246"/>
                  </a:lnTo>
                  <a:lnTo>
                    <a:pt x="48003" y="380738"/>
                  </a:lnTo>
                  <a:lnTo>
                    <a:pt x="84808" y="375465"/>
                  </a:lnTo>
                  <a:lnTo>
                    <a:pt x="110289" y="361867"/>
                  </a:lnTo>
                  <a:lnTo>
                    <a:pt x="130673" y="343274"/>
                  </a:lnTo>
                  <a:lnTo>
                    <a:pt x="152185" y="323017"/>
                  </a:lnTo>
                  <a:lnTo>
                    <a:pt x="181052" y="304424"/>
                  </a:lnTo>
                  <a:lnTo>
                    <a:pt x="223502" y="290826"/>
                  </a:lnTo>
                  <a:lnTo>
                    <a:pt x="285761" y="285553"/>
                  </a:lnTo>
                  <a:lnTo>
                    <a:pt x="571431" y="285553"/>
                  </a:lnTo>
                  <a:lnTo>
                    <a:pt x="571533" y="282028"/>
                  </a:lnTo>
                  <a:lnTo>
                    <a:pt x="566834" y="237520"/>
                  </a:lnTo>
                  <a:lnTo>
                    <a:pt x="564133" y="224363"/>
                  </a:lnTo>
                  <a:lnTo>
                    <a:pt x="414829" y="224363"/>
                  </a:lnTo>
                  <a:lnTo>
                    <a:pt x="406773" y="222802"/>
                  </a:lnTo>
                  <a:lnTo>
                    <a:pt x="400309" y="218499"/>
                  </a:lnTo>
                  <a:lnTo>
                    <a:pt x="399688" y="217564"/>
                  </a:lnTo>
                  <a:lnTo>
                    <a:pt x="149220" y="217564"/>
                  </a:lnTo>
                  <a:lnTo>
                    <a:pt x="143106" y="211445"/>
                  </a:lnTo>
                  <a:lnTo>
                    <a:pt x="143106" y="176771"/>
                  </a:lnTo>
                  <a:lnTo>
                    <a:pt x="108461" y="176771"/>
                  </a:lnTo>
                  <a:lnTo>
                    <a:pt x="102348" y="170652"/>
                  </a:lnTo>
                  <a:lnTo>
                    <a:pt x="102348" y="155694"/>
                  </a:lnTo>
                  <a:lnTo>
                    <a:pt x="108461" y="149575"/>
                  </a:lnTo>
                  <a:lnTo>
                    <a:pt x="143106" y="149575"/>
                  </a:lnTo>
                  <a:lnTo>
                    <a:pt x="143106" y="114901"/>
                  </a:lnTo>
                  <a:lnTo>
                    <a:pt x="149220" y="108782"/>
                  </a:lnTo>
                  <a:lnTo>
                    <a:pt x="399688" y="108782"/>
                  </a:lnTo>
                  <a:lnTo>
                    <a:pt x="400309" y="107847"/>
                  </a:lnTo>
                  <a:lnTo>
                    <a:pt x="406773" y="103545"/>
                  </a:lnTo>
                  <a:lnTo>
                    <a:pt x="414829" y="101983"/>
                  </a:lnTo>
                  <a:lnTo>
                    <a:pt x="527501" y="101983"/>
                  </a:lnTo>
                  <a:lnTo>
                    <a:pt x="526243" y="98709"/>
                  </a:lnTo>
                  <a:lnTo>
                    <a:pt x="506712" y="59490"/>
                  </a:lnTo>
                  <a:lnTo>
                    <a:pt x="494093" y="40793"/>
                  </a:lnTo>
                  <a:lnTo>
                    <a:pt x="285761" y="40793"/>
                  </a:lnTo>
                  <a:lnTo>
                    <a:pt x="232340" y="36550"/>
                  </a:lnTo>
                  <a:lnTo>
                    <a:pt x="203374" y="26434"/>
                  </a:lnTo>
                  <a:lnTo>
                    <a:pt x="185495" y="14359"/>
                  </a:lnTo>
                  <a:lnTo>
                    <a:pt x="165333" y="4242"/>
                  </a:lnTo>
                  <a:lnTo>
                    <a:pt x="129520" y="0"/>
                  </a:lnTo>
                  <a:close/>
                </a:path>
                <a:path w="572135" h="381000">
                  <a:moveTo>
                    <a:pt x="571431" y="285553"/>
                  </a:moveTo>
                  <a:lnTo>
                    <a:pt x="285761" y="285553"/>
                  </a:lnTo>
                  <a:lnTo>
                    <a:pt x="348019" y="290826"/>
                  </a:lnTo>
                  <a:lnTo>
                    <a:pt x="390469" y="304424"/>
                  </a:lnTo>
                  <a:lnTo>
                    <a:pt x="419337" y="323017"/>
                  </a:lnTo>
                  <a:lnTo>
                    <a:pt x="440851" y="343274"/>
                  </a:lnTo>
                  <a:lnTo>
                    <a:pt x="461236" y="361867"/>
                  </a:lnTo>
                  <a:lnTo>
                    <a:pt x="486720" y="375465"/>
                  </a:lnTo>
                  <a:lnTo>
                    <a:pt x="523529" y="380738"/>
                  </a:lnTo>
                  <a:lnTo>
                    <a:pt x="547248" y="373246"/>
                  </a:lnTo>
                  <a:lnTo>
                    <a:pt x="562589" y="352535"/>
                  </a:lnTo>
                  <a:lnTo>
                    <a:pt x="570401" y="321247"/>
                  </a:lnTo>
                  <a:lnTo>
                    <a:pt x="571431" y="285553"/>
                  </a:lnTo>
                  <a:close/>
                </a:path>
                <a:path w="572135" h="381000">
                  <a:moveTo>
                    <a:pt x="527501" y="101983"/>
                  </a:moveTo>
                  <a:lnTo>
                    <a:pt x="414829" y="101983"/>
                  </a:lnTo>
                  <a:lnTo>
                    <a:pt x="422885" y="103545"/>
                  </a:lnTo>
                  <a:lnTo>
                    <a:pt x="429349" y="107847"/>
                  </a:lnTo>
                  <a:lnTo>
                    <a:pt x="433648" y="114317"/>
                  </a:lnTo>
                  <a:lnTo>
                    <a:pt x="435208" y="122380"/>
                  </a:lnTo>
                  <a:lnTo>
                    <a:pt x="433648" y="130443"/>
                  </a:lnTo>
                  <a:lnTo>
                    <a:pt x="429349" y="136912"/>
                  </a:lnTo>
                  <a:lnTo>
                    <a:pt x="422885" y="141215"/>
                  </a:lnTo>
                  <a:lnTo>
                    <a:pt x="414829" y="142776"/>
                  </a:lnTo>
                  <a:lnTo>
                    <a:pt x="455587" y="142776"/>
                  </a:lnTo>
                  <a:lnTo>
                    <a:pt x="463643" y="144338"/>
                  </a:lnTo>
                  <a:lnTo>
                    <a:pt x="470107" y="148640"/>
                  </a:lnTo>
                  <a:lnTo>
                    <a:pt x="474406" y="155110"/>
                  </a:lnTo>
                  <a:lnTo>
                    <a:pt x="475966" y="163173"/>
                  </a:lnTo>
                  <a:lnTo>
                    <a:pt x="474406" y="171236"/>
                  </a:lnTo>
                  <a:lnTo>
                    <a:pt x="470107" y="177706"/>
                  </a:lnTo>
                  <a:lnTo>
                    <a:pt x="463643" y="182008"/>
                  </a:lnTo>
                  <a:lnTo>
                    <a:pt x="455587" y="183570"/>
                  </a:lnTo>
                  <a:lnTo>
                    <a:pt x="414829" y="183570"/>
                  </a:lnTo>
                  <a:lnTo>
                    <a:pt x="422885" y="185131"/>
                  </a:lnTo>
                  <a:lnTo>
                    <a:pt x="429349" y="189434"/>
                  </a:lnTo>
                  <a:lnTo>
                    <a:pt x="433648" y="195903"/>
                  </a:lnTo>
                  <a:lnTo>
                    <a:pt x="435208" y="203966"/>
                  </a:lnTo>
                  <a:lnTo>
                    <a:pt x="433648" y="212030"/>
                  </a:lnTo>
                  <a:lnTo>
                    <a:pt x="429349" y="218499"/>
                  </a:lnTo>
                  <a:lnTo>
                    <a:pt x="422885" y="222802"/>
                  </a:lnTo>
                  <a:lnTo>
                    <a:pt x="414829" y="224363"/>
                  </a:lnTo>
                  <a:lnTo>
                    <a:pt x="564133" y="224363"/>
                  </a:lnTo>
                  <a:lnTo>
                    <a:pt x="557154" y="190369"/>
                  </a:lnTo>
                  <a:lnTo>
                    <a:pt x="543340" y="143217"/>
                  </a:lnTo>
                  <a:lnTo>
                    <a:pt x="527501" y="101983"/>
                  </a:lnTo>
                  <a:close/>
                </a:path>
                <a:path w="572135" h="381000">
                  <a:moveTo>
                    <a:pt x="399688" y="108782"/>
                  </a:moveTo>
                  <a:lnTo>
                    <a:pt x="164165" y="108782"/>
                  </a:lnTo>
                  <a:lnTo>
                    <a:pt x="170278" y="114901"/>
                  </a:lnTo>
                  <a:lnTo>
                    <a:pt x="170278" y="149575"/>
                  </a:lnTo>
                  <a:lnTo>
                    <a:pt x="204923" y="149575"/>
                  </a:lnTo>
                  <a:lnTo>
                    <a:pt x="211037" y="155694"/>
                  </a:lnTo>
                  <a:lnTo>
                    <a:pt x="211037" y="170652"/>
                  </a:lnTo>
                  <a:lnTo>
                    <a:pt x="204923" y="176771"/>
                  </a:lnTo>
                  <a:lnTo>
                    <a:pt x="170278" y="176771"/>
                  </a:lnTo>
                  <a:lnTo>
                    <a:pt x="170278" y="211445"/>
                  </a:lnTo>
                  <a:lnTo>
                    <a:pt x="164165" y="217564"/>
                  </a:lnTo>
                  <a:lnTo>
                    <a:pt x="399688" y="217564"/>
                  </a:lnTo>
                  <a:lnTo>
                    <a:pt x="396010" y="212030"/>
                  </a:lnTo>
                  <a:lnTo>
                    <a:pt x="394450" y="203966"/>
                  </a:lnTo>
                  <a:lnTo>
                    <a:pt x="396010" y="195903"/>
                  </a:lnTo>
                  <a:lnTo>
                    <a:pt x="400309" y="189434"/>
                  </a:lnTo>
                  <a:lnTo>
                    <a:pt x="406773" y="185131"/>
                  </a:lnTo>
                  <a:lnTo>
                    <a:pt x="414829" y="183570"/>
                  </a:lnTo>
                  <a:lnTo>
                    <a:pt x="374070" y="183570"/>
                  </a:lnTo>
                  <a:lnTo>
                    <a:pt x="366014" y="182008"/>
                  </a:lnTo>
                  <a:lnTo>
                    <a:pt x="359550" y="177706"/>
                  </a:lnTo>
                  <a:lnTo>
                    <a:pt x="355252" y="171236"/>
                  </a:lnTo>
                  <a:lnTo>
                    <a:pt x="353691" y="163173"/>
                  </a:lnTo>
                  <a:lnTo>
                    <a:pt x="355252" y="155110"/>
                  </a:lnTo>
                  <a:lnTo>
                    <a:pt x="359550" y="148640"/>
                  </a:lnTo>
                  <a:lnTo>
                    <a:pt x="366014" y="144338"/>
                  </a:lnTo>
                  <a:lnTo>
                    <a:pt x="374070" y="142776"/>
                  </a:lnTo>
                  <a:lnTo>
                    <a:pt x="414829" y="142776"/>
                  </a:lnTo>
                  <a:lnTo>
                    <a:pt x="406773" y="141215"/>
                  </a:lnTo>
                  <a:lnTo>
                    <a:pt x="400309" y="136912"/>
                  </a:lnTo>
                  <a:lnTo>
                    <a:pt x="396010" y="130443"/>
                  </a:lnTo>
                  <a:lnTo>
                    <a:pt x="394450" y="122380"/>
                  </a:lnTo>
                  <a:lnTo>
                    <a:pt x="396010" y="114317"/>
                  </a:lnTo>
                  <a:lnTo>
                    <a:pt x="399688" y="108782"/>
                  </a:lnTo>
                  <a:close/>
                </a:path>
                <a:path w="572135" h="381000">
                  <a:moveTo>
                    <a:pt x="455587" y="142776"/>
                  </a:moveTo>
                  <a:lnTo>
                    <a:pt x="374070" y="142776"/>
                  </a:lnTo>
                  <a:lnTo>
                    <a:pt x="382127" y="144338"/>
                  </a:lnTo>
                  <a:lnTo>
                    <a:pt x="388591" y="148640"/>
                  </a:lnTo>
                  <a:lnTo>
                    <a:pt x="392889" y="155110"/>
                  </a:lnTo>
                  <a:lnTo>
                    <a:pt x="394450" y="163173"/>
                  </a:lnTo>
                  <a:lnTo>
                    <a:pt x="392889" y="171236"/>
                  </a:lnTo>
                  <a:lnTo>
                    <a:pt x="388591" y="177706"/>
                  </a:lnTo>
                  <a:lnTo>
                    <a:pt x="382127" y="182008"/>
                  </a:lnTo>
                  <a:lnTo>
                    <a:pt x="374070" y="183570"/>
                  </a:lnTo>
                  <a:lnTo>
                    <a:pt x="455587" y="183570"/>
                  </a:lnTo>
                  <a:lnTo>
                    <a:pt x="447531" y="182008"/>
                  </a:lnTo>
                  <a:lnTo>
                    <a:pt x="441067" y="177706"/>
                  </a:lnTo>
                  <a:lnTo>
                    <a:pt x="436768" y="171236"/>
                  </a:lnTo>
                  <a:lnTo>
                    <a:pt x="435208" y="163173"/>
                  </a:lnTo>
                  <a:lnTo>
                    <a:pt x="436768" y="155110"/>
                  </a:lnTo>
                  <a:lnTo>
                    <a:pt x="441067" y="148640"/>
                  </a:lnTo>
                  <a:lnTo>
                    <a:pt x="447531" y="144338"/>
                  </a:lnTo>
                  <a:lnTo>
                    <a:pt x="455587" y="142776"/>
                  </a:lnTo>
                  <a:close/>
                </a:path>
                <a:path w="572135" h="381000">
                  <a:moveTo>
                    <a:pt x="442001" y="0"/>
                  </a:moveTo>
                  <a:lnTo>
                    <a:pt x="406188" y="4242"/>
                  </a:lnTo>
                  <a:lnTo>
                    <a:pt x="386026" y="14359"/>
                  </a:lnTo>
                  <a:lnTo>
                    <a:pt x="368147" y="26434"/>
                  </a:lnTo>
                  <a:lnTo>
                    <a:pt x="339181" y="36550"/>
                  </a:lnTo>
                  <a:lnTo>
                    <a:pt x="285761" y="40793"/>
                  </a:lnTo>
                  <a:lnTo>
                    <a:pt x="494093" y="40793"/>
                  </a:lnTo>
                  <a:lnTo>
                    <a:pt x="485595" y="28202"/>
                  </a:lnTo>
                  <a:lnTo>
                    <a:pt x="463742" y="7491"/>
                  </a:lnTo>
                  <a:lnTo>
                    <a:pt x="4420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6704" y="3590207"/>
              <a:ext cx="201311" cy="20148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166040" y="3791762"/>
              <a:ext cx="403225" cy="280035"/>
            </a:xfrm>
            <a:custGeom>
              <a:avLst/>
              <a:gdLst/>
              <a:ahLst/>
              <a:cxnLst/>
              <a:rect l="l" t="t" r="r" b="b"/>
              <a:pathLst>
                <a:path w="403225" h="280035">
                  <a:moveTo>
                    <a:pt x="384949" y="256006"/>
                  </a:moveTo>
                  <a:lnTo>
                    <a:pt x="337007" y="256006"/>
                  </a:lnTo>
                  <a:lnTo>
                    <a:pt x="337007" y="216725"/>
                  </a:lnTo>
                  <a:lnTo>
                    <a:pt x="337007" y="212305"/>
                  </a:lnTo>
                  <a:lnTo>
                    <a:pt x="337007" y="141668"/>
                  </a:lnTo>
                  <a:lnTo>
                    <a:pt x="337007" y="140601"/>
                  </a:lnTo>
                  <a:lnTo>
                    <a:pt x="337007" y="90271"/>
                  </a:lnTo>
                  <a:lnTo>
                    <a:pt x="329857" y="83108"/>
                  </a:lnTo>
                  <a:lnTo>
                    <a:pt x="320840" y="83108"/>
                  </a:lnTo>
                  <a:lnTo>
                    <a:pt x="277812" y="83108"/>
                  </a:lnTo>
                  <a:lnTo>
                    <a:pt x="277812" y="176987"/>
                  </a:lnTo>
                  <a:lnTo>
                    <a:pt x="242519" y="212305"/>
                  </a:lnTo>
                  <a:lnTo>
                    <a:pt x="233654" y="203428"/>
                  </a:lnTo>
                  <a:lnTo>
                    <a:pt x="260007" y="176987"/>
                  </a:lnTo>
                  <a:lnTo>
                    <a:pt x="233654" y="150545"/>
                  </a:lnTo>
                  <a:lnTo>
                    <a:pt x="242519" y="141668"/>
                  </a:lnTo>
                  <a:lnTo>
                    <a:pt x="277812" y="176987"/>
                  </a:lnTo>
                  <a:lnTo>
                    <a:pt x="277812" y="83108"/>
                  </a:lnTo>
                  <a:lnTo>
                    <a:pt x="221627" y="83108"/>
                  </a:lnTo>
                  <a:lnTo>
                    <a:pt x="221627" y="145440"/>
                  </a:lnTo>
                  <a:lnTo>
                    <a:pt x="192189" y="216725"/>
                  </a:lnTo>
                  <a:lnTo>
                    <a:pt x="181610" y="212305"/>
                  </a:lnTo>
                  <a:lnTo>
                    <a:pt x="180555" y="211874"/>
                  </a:lnTo>
                  <a:lnTo>
                    <a:pt x="209613" y="141668"/>
                  </a:lnTo>
                  <a:lnTo>
                    <a:pt x="210058" y="140601"/>
                  </a:lnTo>
                  <a:lnTo>
                    <a:pt x="221627" y="145440"/>
                  </a:lnTo>
                  <a:lnTo>
                    <a:pt x="221627" y="83108"/>
                  </a:lnTo>
                  <a:lnTo>
                    <a:pt x="168732" y="83108"/>
                  </a:lnTo>
                  <a:lnTo>
                    <a:pt x="168732" y="150545"/>
                  </a:lnTo>
                  <a:lnTo>
                    <a:pt x="142367" y="176987"/>
                  </a:lnTo>
                  <a:lnTo>
                    <a:pt x="168732" y="203428"/>
                  </a:lnTo>
                  <a:lnTo>
                    <a:pt x="159854" y="212305"/>
                  </a:lnTo>
                  <a:lnTo>
                    <a:pt x="124561" y="176987"/>
                  </a:lnTo>
                  <a:lnTo>
                    <a:pt x="159854" y="141668"/>
                  </a:lnTo>
                  <a:lnTo>
                    <a:pt x="168732" y="150545"/>
                  </a:lnTo>
                  <a:lnTo>
                    <a:pt x="168732" y="83108"/>
                  </a:lnTo>
                  <a:lnTo>
                    <a:pt x="72961" y="83108"/>
                  </a:lnTo>
                  <a:lnTo>
                    <a:pt x="65811" y="90271"/>
                  </a:lnTo>
                  <a:lnTo>
                    <a:pt x="65811" y="256006"/>
                  </a:lnTo>
                  <a:lnTo>
                    <a:pt x="17678" y="256006"/>
                  </a:lnTo>
                  <a:lnTo>
                    <a:pt x="17716" y="272821"/>
                  </a:lnTo>
                  <a:lnTo>
                    <a:pt x="24853" y="279958"/>
                  </a:lnTo>
                  <a:lnTo>
                    <a:pt x="33655" y="279996"/>
                  </a:lnTo>
                  <a:lnTo>
                    <a:pt x="368973" y="279996"/>
                  </a:lnTo>
                  <a:lnTo>
                    <a:pt x="377786" y="279958"/>
                  </a:lnTo>
                  <a:lnTo>
                    <a:pt x="384911" y="272821"/>
                  </a:lnTo>
                  <a:lnTo>
                    <a:pt x="384949" y="256006"/>
                  </a:lnTo>
                  <a:close/>
                </a:path>
                <a:path w="403225" h="280035">
                  <a:moveTo>
                    <a:pt x="403186" y="193535"/>
                  </a:moveTo>
                  <a:lnTo>
                    <a:pt x="383755" y="74930"/>
                  </a:lnTo>
                  <a:lnTo>
                    <a:pt x="365506" y="41173"/>
                  </a:lnTo>
                  <a:lnTo>
                    <a:pt x="322986" y="17526"/>
                  </a:lnTo>
                  <a:lnTo>
                    <a:pt x="265671" y="0"/>
                  </a:lnTo>
                  <a:lnTo>
                    <a:pt x="234696" y="14071"/>
                  </a:lnTo>
                  <a:lnTo>
                    <a:pt x="201663" y="18757"/>
                  </a:lnTo>
                  <a:lnTo>
                    <a:pt x="168630" y="14071"/>
                  </a:lnTo>
                  <a:lnTo>
                    <a:pt x="137655" y="0"/>
                  </a:lnTo>
                  <a:lnTo>
                    <a:pt x="126326" y="2070"/>
                  </a:lnTo>
                  <a:lnTo>
                    <a:pt x="80035" y="17754"/>
                  </a:lnTo>
                  <a:lnTo>
                    <a:pt x="37122" y="41173"/>
                  </a:lnTo>
                  <a:lnTo>
                    <a:pt x="18872" y="74930"/>
                  </a:lnTo>
                  <a:lnTo>
                    <a:pt x="0" y="183159"/>
                  </a:lnTo>
                  <a:lnTo>
                    <a:pt x="50" y="189941"/>
                  </a:lnTo>
                  <a:lnTo>
                    <a:pt x="1816" y="196380"/>
                  </a:lnTo>
                  <a:lnTo>
                    <a:pt x="5156" y="202158"/>
                  </a:lnTo>
                  <a:lnTo>
                    <a:pt x="9944" y="206959"/>
                  </a:lnTo>
                  <a:lnTo>
                    <a:pt x="53035" y="235419"/>
                  </a:lnTo>
                  <a:lnTo>
                    <a:pt x="53035" y="99098"/>
                  </a:lnTo>
                  <a:lnTo>
                    <a:pt x="55283" y="87972"/>
                  </a:lnTo>
                  <a:lnTo>
                    <a:pt x="61404" y="78892"/>
                  </a:lnTo>
                  <a:lnTo>
                    <a:pt x="70485" y="72758"/>
                  </a:lnTo>
                  <a:lnTo>
                    <a:pt x="81597" y="70510"/>
                  </a:lnTo>
                  <a:lnTo>
                    <a:pt x="320840" y="70523"/>
                  </a:lnTo>
                  <a:lnTo>
                    <a:pt x="331965" y="72758"/>
                  </a:lnTo>
                  <a:lnTo>
                    <a:pt x="341033" y="78892"/>
                  </a:lnTo>
                  <a:lnTo>
                    <a:pt x="347154" y="87972"/>
                  </a:lnTo>
                  <a:lnTo>
                    <a:pt x="349402" y="99098"/>
                  </a:lnTo>
                  <a:lnTo>
                    <a:pt x="349402" y="231952"/>
                  </a:lnTo>
                  <a:lnTo>
                    <a:pt x="400202" y="199796"/>
                  </a:lnTo>
                  <a:lnTo>
                    <a:pt x="403186" y="193535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9839" y="3955914"/>
              <a:ext cx="315909" cy="16394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861960" y="3661257"/>
              <a:ext cx="2040255" cy="443230"/>
            </a:xfrm>
            <a:custGeom>
              <a:avLst/>
              <a:gdLst/>
              <a:ahLst/>
              <a:cxnLst/>
              <a:rect l="l" t="t" r="r" b="b"/>
              <a:pathLst>
                <a:path w="2040254" h="443229">
                  <a:moveTo>
                    <a:pt x="309524" y="156794"/>
                  </a:moveTo>
                  <a:lnTo>
                    <a:pt x="308660" y="148247"/>
                  </a:lnTo>
                  <a:lnTo>
                    <a:pt x="306133" y="140296"/>
                  </a:lnTo>
                  <a:lnTo>
                    <a:pt x="302120" y="133146"/>
                  </a:lnTo>
                  <a:lnTo>
                    <a:pt x="296760" y="126987"/>
                  </a:lnTo>
                  <a:lnTo>
                    <a:pt x="299237" y="119151"/>
                  </a:lnTo>
                  <a:lnTo>
                    <a:pt x="300151" y="110959"/>
                  </a:lnTo>
                  <a:lnTo>
                    <a:pt x="299377" y="102666"/>
                  </a:lnTo>
                  <a:lnTo>
                    <a:pt x="296760" y="94526"/>
                  </a:lnTo>
                  <a:lnTo>
                    <a:pt x="293001" y="87757"/>
                  </a:lnTo>
                  <a:lnTo>
                    <a:pt x="288188" y="81940"/>
                  </a:lnTo>
                  <a:lnTo>
                    <a:pt x="282473" y="77228"/>
                  </a:lnTo>
                  <a:lnTo>
                    <a:pt x="276021" y="73761"/>
                  </a:lnTo>
                  <a:lnTo>
                    <a:pt x="275018" y="66611"/>
                  </a:lnTo>
                  <a:lnTo>
                    <a:pt x="274396" y="64719"/>
                  </a:lnTo>
                  <a:lnTo>
                    <a:pt x="272757" y="59651"/>
                  </a:lnTo>
                  <a:lnTo>
                    <a:pt x="269214" y="53098"/>
                  </a:lnTo>
                  <a:lnTo>
                    <a:pt x="264325" y="47142"/>
                  </a:lnTo>
                  <a:lnTo>
                    <a:pt x="257568" y="41643"/>
                  </a:lnTo>
                  <a:lnTo>
                    <a:pt x="250164" y="37896"/>
                  </a:lnTo>
                  <a:lnTo>
                    <a:pt x="244640" y="36461"/>
                  </a:lnTo>
                  <a:lnTo>
                    <a:pt x="244640" y="156794"/>
                  </a:lnTo>
                  <a:lnTo>
                    <a:pt x="237375" y="192747"/>
                  </a:lnTo>
                  <a:lnTo>
                    <a:pt x="217589" y="222008"/>
                  </a:lnTo>
                  <a:lnTo>
                    <a:pt x="188328" y="241681"/>
                  </a:lnTo>
                  <a:lnTo>
                    <a:pt x="152641" y="248881"/>
                  </a:lnTo>
                  <a:lnTo>
                    <a:pt x="116941" y="241681"/>
                  </a:lnTo>
                  <a:lnTo>
                    <a:pt x="87680" y="222008"/>
                  </a:lnTo>
                  <a:lnTo>
                    <a:pt x="67894" y="192747"/>
                  </a:lnTo>
                  <a:lnTo>
                    <a:pt x="60629" y="156794"/>
                  </a:lnTo>
                  <a:lnTo>
                    <a:pt x="67894" y="120853"/>
                  </a:lnTo>
                  <a:lnTo>
                    <a:pt x="87680" y="91592"/>
                  </a:lnTo>
                  <a:lnTo>
                    <a:pt x="116941" y="71920"/>
                  </a:lnTo>
                  <a:lnTo>
                    <a:pt x="152641" y="64719"/>
                  </a:lnTo>
                  <a:lnTo>
                    <a:pt x="188328" y="71920"/>
                  </a:lnTo>
                  <a:lnTo>
                    <a:pt x="217589" y="91592"/>
                  </a:lnTo>
                  <a:lnTo>
                    <a:pt x="237375" y="120853"/>
                  </a:lnTo>
                  <a:lnTo>
                    <a:pt x="244640" y="156794"/>
                  </a:lnTo>
                  <a:lnTo>
                    <a:pt x="244640" y="36461"/>
                  </a:lnTo>
                  <a:lnTo>
                    <a:pt x="242252" y="35839"/>
                  </a:lnTo>
                  <a:lnTo>
                    <a:pt x="234010" y="35433"/>
                  </a:lnTo>
                  <a:lnTo>
                    <a:pt x="230428" y="28181"/>
                  </a:lnTo>
                  <a:lnTo>
                    <a:pt x="225361" y="21793"/>
                  </a:lnTo>
                  <a:lnTo>
                    <a:pt x="218897" y="16484"/>
                  </a:lnTo>
                  <a:lnTo>
                    <a:pt x="215315" y="14668"/>
                  </a:lnTo>
                  <a:lnTo>
                    <a:pt x="211137" y="12534"/>
                  </a:lnTo>
                  <a:lnTo>
                    <a:pt x="203796" y="10439"/>
                  </a:lnTo>
                  <a:lnTo>
                    <a:pt x="196316" y="9740"/>
                  </a:lnTo>
                  <a:lnTo>
                    <a:pt x="188925" y="10439"/>
                  </a:lnTo>
                  <a:lnTo>
                    <a:pt x="181889" y="12534"/>
                  </a:lnTo>
                  <a:lnTo>
                    <a:pt x="176009" y="8178"/>
                  </a:lnTo>
                  <a:lnTo>
                    <a:pt x="169519" y="4826"/>
                  </a:lnTo>
                  <a:lnTo>
                    <a:pt x="162445" y="2654"/>
                  </a:lnTo>
                  <a:lnTo>
                    <a:pt x="154762" y="1892"/>
                  </a:lnTo>
                  <a:lnTo>
                    <a:pt x="146215" y="2768"/>
                  </a:lnTo>
                  <a:lnTo>
                    <a:pt x="138277" y="5283"/>
                  </a:lnTo>
                  <a:lnTo>
                    <a:pt x="131127" y="9309"/>
                  </a:lnTo>
                  <a:lnTo>
                    <a:pt x="124980" y="14668"/>
                  </a:lnTo>
                  <a:lnTo>
                    <a:pt x="117144" y="12204"/>
                  </a:lnTo>
                  <a:lnTo>
                    <a:pt x="108953" y="11277"/>
                  </a:lnTo>
                  <a:lnTo>
                    <a:pt x="100672" y="12052"/>
                  </a:lnTo>
                  <a:lnTo>
                    <a:pt x="92544" y="14668"/>
                  </a:lnTo>
                  <a:lnTo>
                    <a:pt x="85788" y="18440"/>
                  </a:lnTo>
                  <a:lnTo>
                    <a:pt x="79971" y="23253"/>
                  </a:lnTo>
                  <a:lnTo>
                    <a:pt x="75260" y="28968"/>
                  </a:lnTo>
                  <a:lnTo>
                    <a:pt x="71793" y="35433"/>
                  </a:lnTo>
                  <a:lnTo>
                    <a:pt x="64655" y="36436"/>
                  </a:lnTo>
                  <a:lnTo>
                    <a:pt x="33909" y="69227"/>
                  </a:lnTo>
                  <a:lnTo>
                    <a:pt x="33502" y="77482"/>
                  </a:lnTo>
                  <a:lnTo>
                    <a:pt x="26263" y="81064"/>
                  </a:lnTo>
                  <a:lnTo>
                    <a:pt x="7848" y="115214"/>
                  </a:lnTo>
                  <a:lnTo>
                    <a:pt x="8547" y="122605"/>
                  </a:lnTo>
                  <a:lnTo>
                    <a:pt x="10642" y="129654"/>
                  </a:lnTo>
                  <a:lnTo>
                    <a:pt x="6286" y="135547"/>
                  </a:lnTo>
                  <a:lnTo>
                    <a:pt x="2921" y="142024"/>
                  </a:lnTo>
                  <a:lnTo>
                    <a:pt x="762" y="149110"/>
                  </a:lnTo>
                  <a:lnTo>
                    <a:pt x="0" y="156794"/>
                  </a:lnTo>
                  <a:lnTo>
                    <a:pt x="876" y="165354"/>
                  </a:lnTo>
                  <a:lnTo>
                    <a:pt x="3390" y="173304"/>
                  </a:lnTo>
                  <a:lnTo>
                    <a:pt x="7404" y="180454"/>
                  </a:lnTo>
                  <a:lnTo>
                    <a:pt x="12763" y="186613"/>
                  </a:lnTo>
                  <a:lnTo>
                    <a:pt x="10299" y="194449"/>
                  </a:lnTo>
                  <a:lnTo>
                    <a:pt x="9372" y="202641"/>
                  </a:lnTo>
                  <a:lnTo>
                    <a:pt x="10147" y="210934"/>
                  </a:lnTo>
                  <a:lnTo>
                    <a:pt x="12763" y="219075"/>
                  </a:lnTo>
                  <a:lnTo>
                    <a:pt x="16522" y="225844"/>
                  </a:lnTo>
                  <a:lnTo>
                    <a:pt x="21336" y="231648"/>
                  </a:lnTo>
                  <a:lnTo>
                    <a:pt x="27051" y="236372"/>
                  </a:lnTo>
                  <a:lnTo>
                    <a:pt x="33502" y="239839"/>
                  </a:lnTo>
                  <a:lnTo>
                    <a:pt x="34505" y="246989"/>
                  </a:lnTo>
                  <a:lnTo>
                    <a:pt x="67271" y="277749"/>
                  </a:lnTo>
                  <a:lnTo>
                    <a:pt x="75514" y="278168"/>
                  </a:lnTo>
                  <a:lnTo>
                    <a:pt x="79095" y="285407"/>
                  </a:lnTo>
                  <a:lnTo>
                    <a:pt x="113207" y="303847"/>
                  </a:lnTo>
                  <a:lnTo>
                    <a:pt x="120599" y="303149"/>
                  </a:lnTo>
                  <a:lnTo>
                    <a:pt x="127635" y="301053"/>
                  </a:lnTo>
                  <a:lnTo>
                    <a:pt x="133527" y="305409"/>
                  </a:lnTo>
                  <a:lnTo>
                    <a:pt x="140004" y="308762"/>
                  </a:lnTo>
                  <a:lnTo>
                    <a:pt x="147091" y="310934"/>
                  </a:lnTo>
                  <a:lnTo>
                    <a:pt x="154762" y="311696"/>
                  </a:lnTo>
                  <a:lnTo>
                    <a:pt x="163309" y="310819"/>
                  </a:lnTo>
                  <a:lnTo>
                    <a:pt x="171246" y="308305"/>
                  </a:lnTo>
                  <a:lnTo>
                    <a:pt x="178396" y="304279"/>
                  </a:lnTo>
                  <a:lnTo>
                    <a:pt x="182105" y="301053"/>
                  </a:lnTo>
                  <a:lnTo>
                    <a:pt x="184543" y="298919"/>
                  </a:lnTo>
                  <a:lnTo>
                    <a:pt x="192379" y="301396"/>
                  </a:lnTo>
                  <a:lnTo>
                    <a:pt x="200571" y="302310"/>
                  </a:lnTo>
                  <a:lnTo>
                    <a:pt x="208851" y="301536"/>
                  </a:lnTo>
                  <a:lnTo>
                    <a:pt x="216992" y="298919"/>
                  </a:lnTo>
                  <a:lnTo>
                    <a:pt x="223748" y="295148"/>
                  </a:lnTo>
                  <a:lnTo>
                    <a:pt x="229552" y="290334"/>
                  </a:lnTo>
                  <a:lnTo>
                    <a:pt x="234264" y="284619"/>
                  </a:lnTo>
                  <a:lnTo>
                    <a:pt x="237731" y="278168"/>
                  </a:lnTo>
                  <a:lnTo>
                    <a:pt x="244881" y="277152"/>
                  </a:lnTo>
                  <a:lnTo>
                    <a:pt x="274447" y="248881"/>
                  </a:lnTo>
                  <a:lnTo>
                    <a:pt x="276021" y="236105"/>
                  </a:lnTo>
                  <a:lnTo>
                    <a:pt x="283260" y="232537"/>
                  </a:lnTo>
                  <a:lnTo>
                    <a:pt x="301688" y="198386"/>
                  </a:lnTo>
                  <a:lnTo>
                    <a:pt x="300990" y="190995"/>
                  </a:lnTo>
                  <a:lnTo>
                    <a:pt x="298894" y="183946"/>
                  </a:lnTo>
                  <a:lnTo>
                    <a:pt x="303250" y="178282"/>
                  </a:lnTo>
                  <a:lnTo>
                    <a:pt x="306603" y="171767"/>
                  </a:lnTo>
                  <a:lnTo>
                    <a:pt x="308762" y="164553"/>
                  </a:lnTo>
                  <a:lnTo>
                    <a:pt x="309524" y="156794"/>
                  </a:lnTo>
                  <a:close/>
                </a:path>
                <a:path w="2040254" h="443229">
                  <a:moveTo>
                    <a:pt x="1615173" y="31724"/>
                  </a:moveTo>
                  <a:lnTo>
                    <a:pt x="1612671" y="19367"/>
                  </a:lnTo>
                  <a:lnTo>
                    <a:pt x="1605889" y="9296"/>
                  </a:lnTo>
                  <a:lnTo>
                    <a:pt x="1595818" y="2489"/>
                  </a:lnTo>
                  <a:lnTo>
                    <a:pt x="1583474" y="0"/>
                  </a:lnTo>
                  <a:lnTo>
                    <a:pt x="1571142" y="2489"/>
                  </a:lnTo>
                  <a:lnTo>
                    <a:pt x="1561071" y="9296"/>
                  </a:lnTo>
                  <a:lnTo>
                    <a:pt x="1554276" y="19367"/>
                  </a:lnTo>
                  <a:lnTo>
                    <a:pt x="1551787" y="31724"/>
                  </a:lnTo>
                  <a:lnTo>
                    <a:pt x="1554276" y="44056"/>
                  </a:lnTo>
                  <a:lnTo>
                    <a:pt x="1561071" y="54140"/>
                  </a:lnTo>
                  <a:lnTo>
                    <a:pt x="1571142" y="60947"/>
                  </a:lnTo>
                  <a:lnTo>
                    <a:pt x="1583474" y="63436"/>
                  </a:lnTo>
                  <a:lnTo>
                    <a:pt x="1595818" y="60947"/>
                  </a:lnTo>
                  <a:lnTo>
                    <a:pt x="1605889" y="54140"/>
                  </a:lnTo>
                  <a:lnTo>
                    <a:pt x="1612671" y="44056"/>
                  </a:lnTo>
                  <a:lnTo>
                    <a:pt x="1615173" y="31724"/>
                  </a:lnTo>
                  <a:close/>
                </a:path>
                <a:path w="2040254" h="443229">
                  <a:moveTo>
                    <a:pt x="1741678" y="31724"/>
                  </a:moveTo>
                  <a:lnTo>
                    <a:pt x="1739188" y="19367"/>
                  </a:lnTo>
                  <a:lnTo>
                    <a:pt x="1732394" y="9296"/>
                  </a:lnTo>
                  <a:lnTo>
                    <a:pt x="1722323" y="2489"/>
                  </a:lnTo>
                  <a:lnTo>
                    <a:pt x="1709978" y="0"/>
                  </a:lnTo>
                  <a:lnTo>
                    <a:pt x="1697647" y="2489"/>
                  </a:lnTo>
                  <a:lnTo>
                    <a:pt x="1687576" y="9296"/>
                  </a:lnTo>
                  <a:lnTo>
                    <a:pt x="1680781" y="19367"/>
                  </a:lnTo>
                  <a:lnTo>
                    <a:pt x="1678292" y="31724"/>
                  </a:lnTo>
                  <a:lnTo>
                    <a:pt x="1680781" y="44056"/>
                  </a:lnTo>
                  <a:lnTo>
                    <a:pt x="1687576" y="54140"/>
                  </a:lnTo>
                  <a:lnTo>
                    <a:pt x="1697647" y="60947"/>
                  </a:lnTo>
                  <a:lnTo>
                    <a:pt x="1709978" y="63436"/>
                  </a:lnTo>
                  <a:lnTo>
                    <a:pt x="1722323" y="60947"/>
                  </a:lnTo>
                  <a:lnTo>
                    <a:pt x="1732394" y="54140"/>
                  </a:lnTo>
                  <a:lnTo>
                    <a:pt x="1739188" y="44056"/>
                  </a:lnTo>
                  <a:lnTo>
                    <a:pt x="1741678" y="31724"/>
                  </a:lnTo>
                  <a:close/>
                </a:path>
                <a:path w="2040254" h="443229">
                  <a:moveTo>
                    <a:pt x="1868627" y="31724"/>
                  </a:moveTo>
                  <a:lnTo>
                    <a:pt x="1866138" y="19367"/>
                  </a:lnTo>
                  <a:lnTo>
                    <a:pt x="1859343" y="9296"/>
                  </a:lnTo>
                  <a:lnTo>
                    <a:pt x="1849272" y="2489"/>
                  </a:lnTo>
                  <a:lnTo>
                    <a:pt x="1836940" y="0"/>
                  </a:lnTo>
                  <a:lnTo>
                    <a:pt x="1824596" y="2489"/>
                  </a:lnTo>
                  <a:lnTo>
                    <a:pt x="1814525" y="9296"/>
                  </a:lnTo>
                  <a:lnTo>
                    <a:pt x="1807730" y="19367"/>
                  </a:lnTo>
                  <a:lnTo>
                    <a:pt x="1805241" y="31724"/>
                  </a:lnTo>
                  <a:lnTo>
                    <a:pt x="1807730" y="44056"/>
                  </a:lnTo>
                  <a:lnTo>
                    <a:pt x="1814525" y="54140"/>
                  </a:lnTo>
                  <a:lnTo>
                    <a:pt x="1824596" y="60947"/>
                  </a:lnTo>
                  <a:lnTo>
                    <a:pt x="1836940" y="63436"/>
                  </a:lnTo>
                  <a:lnTo>
                    <a:pt x="1849272" y="60947"/>
                  </a:lnTo>
                  <a:lnTo>
                    <a:pt x="1859343" y="54140"/>
                  </a:lnTo>
                  <a:lnTo>
                    <a:pt x="1866138" y="44056"/>
                  </a:lnTo>
                  <a:lnTo>
                    <a:pt x="1868627" y="31724"/>
                  </a:lnTo>
                  <a:close/>
                </a:path>
                <a:path w="2040254" h="443229">
                  <a:moveTo>
                    <a:pt x="1909635" y="173939"/>
                  </a:moveTo>
                  <a:lnTo>
                    <a:pt x="1895195" y="108978"/>
                  </a:lnTo>
                  <a:lnTo>
                    <a:pt x="1892007" y="94640"/>
                  </a:lnTo>
                  <a:lnTo>
                    <a:pt x="1849716" y="70840"/>
                  </a:lnTo>
                  <a:lnTo>
                    <a:pt x="1836813" y="69773"/>
                  </a:lnTo>
                  <a:lnTo>
                    <a:pt x="1823910" y="70840"/>
                  </a:lnTo>
                  <a:lnTo>
                    <a:pt x="1785912" y="87541"/>
                  </a:lnTo>
                  <a:lnTo>
                    <a:pt x="1773618" y="131813"/>
                  </a:lnTo>
                  <a:lnTo>
                    <a:pt x="1768513" y="108978"/>
                  </a:lnTo>
                  <a:lnTo>
                    <a:pt x="1765312" y="94640"/>
                  </a:lnTo>
                  <a:lnTo>
                    <a:pt x="1764728" y="91833"/>
                  </a:lnTo>
                  <a:lnTo>
                    <a:pt x="1715757" y="70218"/>
                  </a:lnTo>
                  <a:lnTo>
                    <a:pt x="1695881" y="71310"/>
                  </a:lnTo>
                  <a:lnTo>
                    <a:pt x="1659534" y="87541"/>
                  </a:lnTo>
                  <a:lnTo>
                    <a:pt x="1655229" y="94640"/>
                  </a:lnTo>
                  <a:lnTo>
                    <a:pt x="1646859" y="130619"/>
                  </a:lnTo>
                  <a:lnTo>
                    <a:pt x="1641805" y="108534"/>
                  </a:lnTo>
                  <a:lnTo>
                    <a:pt x="1641640" y="107835"/>
                  </a:lnTo>
                  <a:lnTo>
                    <a:pt x="1637982" y="91833"/>
                  </a:lnTo>
                  <a:lnTo>
                    <a:pt x="1596186" y="70840"/>
                  </a:lnTo>
                  <a:lnTo>
                    <a:pt x="1583283" y="69773"/>
                  </a:lnTo>
                  <a:lnTo>
                    <a:pt x="1570380" y="70840"/>
                  </a:lnTo>
                  <a:lnTo>
                    <a:pt x="1532394" y="87541"/>
                  </a:lnTo>
                  <a:lnTo>
                    <a:pt x="1507934" y="186753"/>
                  </a:lnTo>
                  <a:lnTo>
                    <a:pt x="1506118" y="193852"/>
                  </a:lnTo>
                  <a:lnTo>
                    <a:pt x="1510411" y="201066"/>
                  </a:lnTo>
                  <a:lnTo>
                    <a:pt x="1518005" y="202996"/>
                  </a:lnTo>
                  <a:lnTo>
                    <a:pt x="1518704" y="203047"/>
                  </a:lnTo>
                  <a:lnTo>
                    <a:pt x="1519402" y="203047"/>
                  </a:lnTo>
                  <a:lnTo>
                    <a:pt x="1520101" y="202996"/>
                  </a:lnTo>
                  <a:lnTo>
                    <a:pt x="1526159" y="203123"/>
                  </a:lnTo>
                  <a:lnTo>
                    <a:pt x="1526336" y="202996"/>
                  </a:lnTo>
                  <a:lnTo>
                    <a:pt x="1531429" y="198996"/>
                  </a:lnTo>
                  <a:lnTo>
                    <a:pt x="1531505" y="198818"/>
                  </a:lnTo>
                  <a:lnTo>
                    <a:pt x="1532775" y="193027"/>
                  </a:lnTo>
                  <a:lnTo>
                    <a:pt x="1551787" y="107835"/>
                  </a:lnTo>
                  <a:lnTo>
                    <a:pt x="1551774" y="152946"/>
                  </a:lnTo>
                  <a:lnTo>
                    <a:pt x="1532775" y="247396"/>
                  </a:lnTo>
                  <a:lnTo>
                    <a:pt x="1551787" y="247396"/>
                  </a:lnTo>
                  <a:lnTo>
                    <a:pt x="1551787" y="341845"/>
                  </a:lnTo>
                  <a:lnTo>
                    <a:pt x="1577136" y="316471"/>
                  </a:lnTo>
                  <a:lnTo>
                    <a:pt x="1577136" y="247396"/>
                  </a:lnTo>
                  <a:lnTo>
                    <a:pt x="1589811" y="247396"/>
                  </a:lnTo>
                  <a:lnTo>
                    <a:pt x="1589811" y="303784"/>
                  </a:lnTo>
                  <a:lnTo>
                    <a:pt x="1615173" y="278422"/>
                  </a:lnTo>
                  <a:lnTo>
                    <a:pt x="1615173" y="247396"/>
                  </a:lnTo>
                  <a:lnTo>
                    <a:pt x="1634185" y="247396"/>
                  </a:lnTo>
                  <a:lnTo>
                    <a:pt x="1615173" y="152946"/>
                  </a:lnTo>
                  <a:lnTo>
                    <a:pt x="1615173" y="108534"/>
                  </a:lnTo>
                  <a:lnTo>
                    <a:pt x="1634185" y="191389"/>
                  </a:lnTo>
                  <a:lnTo>
                    <a:pt x="1634744" y="197967"/>
                  </a:lnTo>
                  <a:lnTo>
                    <a:pt x="1640255" y="203009"/>
                  </a:lnTo>
                  <a:lnTo>
                    <a:pt x="1652778" y="202946"/>
                  </a:lnTo>
                  <a:lnTo>
                    <a:pt x="1657883" y="198818"/>
                  </a:lnTo>
                  <a:lnTo>
                    <a:pt x="1659153" y="193027"/>
                  </a:lnTo>
                  <a:lnTo>
                    <a:pt x="1659534" y="190309"/>
                  </a:lnTo>
                  <a:lnTo>
                    <a:pt x="1673110" y="130619"/>
                  </a:lnTo>
                  <a:lnTo>
                    <a:pt x="1678038" y="108915"/>
                  </a:lnTo>
                  <a:lnTo>
                    <a:pt x="1678038" y="215303"/>
                  </a:lnTo>
                  <a:lnTo>
                    <a:pt x="1692046" y="201218"/>
                  </a:lnTo>
                  <a:lnTo>
                    <a:pt x="1700428" y="195630"/>
                  </a:lnTo>
                  <a:lnTo>
                    <a:pt x="1709978" y="193776"/>
                  </a:lnTo>
                  <a:lnTo>
                    <a:pt x="1719529" y="195630"/>
                  </a:lnTo>
                  <a:lnTo>
                    <a:pt x="1727923" y="201218"/>
                  </a:lnTo>
                  <a:lnTo>
                    <a:pt x="1741932" y="214731"/>
                  </a:lnTo>
                  <a:lnTo>
                    <a:pt x="1741932" y="193776"/>
                  </a:lnTo>
                  <a:lnTo>
                    <a:pt x="1741932" y="108978"/>
                  </a:lnTo>
                  <a:lnTo>
                    <a:pt x="1762277" y="198996"/>
                  </a:lnTo>
                  <a:lnTo>
                    <a:pt x="1767573" y="203136"/>
                  </a:lnTo>
                  <a:lnTo>
                    <a:pt x="1773618" y="202996"/>
                  </a:lnTo>
                  <a:lnTo>
                    <a:pt x="1779562" y="202984"/>
                  </a:lnTo>
                  <a:lnTo>
                    <a:pt x="1784705" y="198831"/>
                  </a:lnTo>
                  <a:lnTo>
                    <a:pt x="1785975" y="193027"/>
                  </a:lnTo>
                  <a:lnTo>
                    <a:pt x="1799818" y="131813"/>
                  </a:lnTo>
                  <a:lnTo>
                    <a:pt x="1804987" y="108915"/>
                  </a:lnTo>
                  <a:lnTo>
                    <a:pt x="1804987" y="278295"/>
                  </a:lnTo>
                  <a:lnTo>
                    <a:pt x="1830349" y="252920"/>
                  </a:lnTo>
                  <a:lnTo>
                    <a:pt x="1830349" y="209334"/>
                  </a:lnTo>
                  <a:lnTo>
                    <a:pt x="1843024" y="209334"/>
                  </a:lnTo>
                  <a:lnTo>
                    <a:pt x="1843024" y="240487"/>
                  </a:lnTo>
                  <a:lnTo>
                    <a:pt x="1868373" y="215112"/>
                  </a:lnTo>
                  <a:lnTo>
                    <a:pt x="1868373" y="209334"/>
                  </a:lnTo>
                  <a:lnTo>
                    <a:pt x="1868373" y="108978"/>
                  </a:lnTo>
                  <a:lnTo>
                    <a:pt x="1888337" y="194868"/>
                  </a:lnTo>
                  <a:lnTo>
                    <a:pt x="1888782" y="194805"/>
                  </a:lnTo>
                  <a:lnTo>
                    <a:pt x="1909635" y="173939"/>
                  </a:lnTo>
                  <a:close/>
                </a:path>
                <a:path w="2040254" h="443229">
                  <a:moveTo>
                    <a:pt x="2039823" y="106248"/>
                  </a:moveTo>
                  <a:lnTo>
                    <a:pt x="1938413" y="106248"/>
                  </a:lnTo>
                  <a:lnTo>
                    <a:pt x="1975802" y="143675"/>
                  </a:lnTo>
                  <a:lnTo>
                    <a:pt x="1805305" y="314325"/>
                  </a:lnTo>
                  <a:lnTo>
                    <a:pt x="1710232" y="219163"/>
                  </a:lnTo>
                  <a:lnTo>
                    <a:pt x="1513128" y="416445"/>
                  </a:lnTo>
                  <a:lnTo>
                    <a:pt x="1539748" y="443090"/>
                  </a:lnTo>
                  <a:lnTo>
                    <a:pt x="1710232" y="272453"/>
                  </a:lnTo>
                  <a:lnTo>
                    <a:pt x="1805305" y="367601"/>
                  </a:lnTo>
                  <a:lnTo>
                    <a:pt x="1938413" y="234391"/>
                  </a:lnTo>
                  <a:lnTo>
                    <a:pt x="2002434" y="170319"/>
                  </a:lnTo>
                  <a:lnTo>
                    <a:pt x="2039823" y="207746"/>
                  </a:lnTo>
                  <a:lnTo>
                    <a:pt x="2039823" y="106248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596897" y="1340358"/>
            <a:ext cx="302069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75A63"/>
                </a:solidFill>
                <a:latin typeface="Comic Sans MS"/>
                <a:cs typeface="Comic Sans MS"/>
              </a:rPr>
              <a:t>Иновативна</a:t>
            </a:r>
            <a:r>
              <a:rPr sz="2400" spc="-75" dirty="0">
                <a:solidFill>
                  <a:srgbClr val="375A63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375A63"/>
                </a:solidFill>
                <a:latin typeface="Comic Sans MS"/>
                <a:cs typeface="Comic Sans MS"/>
              </a:rPr>
              <a:t>система </a:t>
            </a:r>
            <a:r>
              <a:rPr sz="2400" spc="-700" dirty="0">
                <a:solidFill>
                  <a:srgbClr val="375A63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375A63"/>
                </a:solidFill>
                <a:latin typeface="Comic Sans MS"/>
                <a:cs typeface="Comic Sans MS"/>
              </a:rPr>
              <a:t>за обучение </a:t>
            </a:r>
            <a:r>
              <a:rPr sz="2400" dirty="0">
                <a:solidFill>
                  <a:srgbClr val="375A63"/>
                </a:solidFill>
                <a:latin typeface="Comic Sans MS"/>
                <a:cs typeface="Comic Sans MS"/>
              </a:rPr>
              <a:t>по</a:t>
            </a:r>
            <a:r>
              <a:rPr lang="bg-BG" sz="2400" spc="-10" dirty="0">
                <a:solidFill>
                  <a:srgbClr val="375A63"/>
                </a:solidFill>
                <a:latin typeface="Comic Sans MS"/>
                <a:cs typeface="Comic Sans MS"/>
              </a:rPr>
              <a:t> нов предмет</a:t>
            </a:r>
            <a:r>
              <a:rPr sz="2400" spc="-10" dirty="0">
                <a:solidFill>
                  <a:srgbClr val="375A63"/>
                </a:solidFill>
                <a:latin typeface="Comic Sans MS"/>
                <a:cs typeface="Comic Sans MS"/>
              </a:rPr>
              <a:t>.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03572" y="4032698"/>
            <a:ext cx="2504123" cy="26494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675" marR="5080" indent="-18161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87B9BD"/>
                </a:solidFill>
                <a:latin typeface="Comic Sans MS"/>
                <a:cs typeface="Comic Sans MS"/>
              </a:rPr>
              <a:t>Всеки</a:t>
            </a:r>
            <a:r>
              <a:rPr sz="2400" spc="-95" dirty="0">
                <a:solidFill>
                  <a:srgbClr val="87B9BD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87B9BD"/>
                </a:solidFill>
                <a:latin typeface="Comic Sans MS"/>
                <a:cs typeface="Comic Sans MS"/>
              </a:rPr>
              <a:t>ученик </a:t>
            </a:r>
            <a:r>
              <a:rPr sz="2400" spc="-705" dirty="0">
                <a:solidFill>
                  <a:srgbClr val="87B9BD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87B9BD"/>
                </a:solidFill>
                <a:latin typeface="Comic Sans MS"/>
                <a:cs typeface="Comic Sans MS"/>
              </a:rPr>
              <a:t>работи </a:t>
            </a:r>
            <a:r>
              <a:rPr lang="bg-BG" sz="2400" spc="-5" dirty="0">
                <a:solidFill>
                  <a:srgbClr val="87B9BD"/>
                </a:solidFill>
                <a:latin typeface="Comic Sans MS"/>
                <a:cs typeface="Comic Sans MS"/>
              </a:rPr>
              <a:t>в екип.</a:t>
            </a:r>
          </a:p>
          <a:p>
            <a:pPr marL="193675" marR="5080" indent="-181610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>
                <a:solidFill>
                  <a:srgbClr val="87B9BD"/>
                </a:solidFill>
                <a:latin typeface="Comic Sans MS"/>
                <a:cs typeface="Comic Sans MS"/>
              </a:rPr>
              <a:t>Решаване на казуси.</a:t>
            </a:r>
          </a:p>
          <a:p>
            <a:pPr marL="193675" marR="5080" indent="-181610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>
                <a:solidFill>
                  <a:srgbClr val="87B9BD"/>
                </a:solidFill>
                <a:latin typeface="Comic Sans MS"/>
                <a:cs typeface="Comic Sans MS"/>
              </a:rPr>
              <a:t>Ролеви игри.</a:t>
            </a:r>
          </a:p>
          <a:p>
            <a:pPr marL="193675" marR="5080" indent="-181610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>
                <a:solidFill>
                  <a:srgbClr val="87B9BD"/>
                </a:solidFill>
                <a:latin typeface="Comic Sans MS"/>
                <a:cs typeface="Comic Sans MS"/>
              </a:rPr>
              <a:t>Дискусии.</a:t>
            </a:r>
          </a:p>
          <a:p>
            <a:pPr marL="193675" marR="5080" indent="-181610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 err="1">
                <a:solidFill>
                  <a:srgbClr val="87B9BD"/>
                </a:solidFill>
                <a:latin typeface="Comic Sans MS"/>
                <a:cs typeface="Comic Sans MS"/>
              </a:rPr>
              <a:t>Брейнсторминг</a:t>
            </a:r>
            <a:r>
              <a:rPr lang="bg-BG" sz="2400" spc="-5" dirty="0">
                <a:solidFill>
                  <a:srgbClr val="87B9BD"/>
                </a:solidFill>
                <a:latin typeface="Comic Sans MS"/>
                <a:cs typeface="Comic Sans MS"/>
              </a:rPr>
              <a:t>.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10098" y="1381125"/>
            <a:ext cx="250571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635" marR="5080" indent="-242570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>
                <a:solidFill>
                  <a:srgbClr val="87B9BD"/>
                </a:solidFill>
                <a:latin typeface="Comic Sans MS"/>
                <a:cs typeface="Comic Sans MS"/>
              </a:rPr>
              <a:t>Икономика на домакинството е необходима и интересна!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630669" y="4875733"/>
            <a:ext cx="3271546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bg-BG" sz="2400" spc="-5" dirty="0">
                <a:solidFill>
                  <a:srgbClr val="375A63"/>
                </a:solidFill>
                <a:latin typeface="Comic Sans MS"/>
                <a:cs typeface="Comic Sans MS"/>
              </a:rPr>
              <a:t>Учениците придобиват опит и умения за организиране на семейния бюджет</a:t>
            </a:r>
            <a:r>
              <a:rPr sz="2400" spc="-5" dirty="0">
                <a:solidFill>
                  <a:srgbClr val="375A63"/>
                </a:solidFill>
                <a:latin typeface="Comic Sans MS"/>
                <a:cs typeface="Comic Sans MS"/>
              </a:rPr>
              <a:t>.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53450" y="1436878"/>
            <a:ext cx="1879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375A63"/>
                </a:solidFill>
                <a:latin typeface="Comic Sans MS"/>
                <a:cs typeface="Comic Sans MS"/>
              </a:rPr>
              <a:t>Учителският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832342" y="1802638"/>
            <a:ext cx="132651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75A63"/>
                </a:solidFill>
                <a:latin typeface="Comic Sans MS"/>
                <a:cs typeface="Comic Sans MS"/>
              </a:rPr>
              <a:t>екип</a:t>
            </a:r>
            <a:endParaRPr sz="2400">
              <a:latin typeface="Comic Sans MS"/>
              <a:cs typeface="Comic Sans MS"/>
            </a:endParaRPr>
          </a:p>
          <a:p>
            <a:pPr marL="12700" marR="5080" algn="ctr">
              <a:lnSpc>
                <a:spcPct val="100000"/>
              </a:lnSpc>
            </a:pPr>
            <a:r>
              <a:rPr sz="2400" dirty="0">
                <a:solidFill>
                  <a:srgbClr val="375A63"/>
                </a:solidFill>
                <a:latin typeface="Comic Sans MS"/>
                <a:cs typeface="Comic Sans MS"/>
              </a:rPr>
              <a:t>натрупва  </a:t>
            </a:r>
            <a:r>
              <a:rPr sz="2400" spc="-10" dirty="0">
                <a:solidFill>
                  <a:srgbClr val="375A63"/>
                </a:solidFill>
                <a:latin typeface="Comic Sans MS"/>
                <a:cs typeface="Comic Sans MS"/>
              </a:rPr>
              <a:t>опит.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219</TotalTime>
  <Words>417</Words>
  <Application>Microsoft Office PowerPoint</Application>
  <PresentationFormat>Widescreen</PresentationFormat>
  <Paragraphs>97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Circuit</vt:lpstr>
      <vt:lpstr>PowerPoint Presentation</vt:lpstr>
      <vt:lpstr>Решение № 601 от 17 август 2022 г. на Министерски съвет, за приемане в Списък на иновативните училища</vt:lpstr>
      <vt:lpstr>Наши партньори по програмата за мобилност</vt:lpstr>
      <vt:lpstr>Цел на иновации в действие</vt:lpstr>
      <vt:lpstr>Иновативно училище фсг “Васил Левски”, гр. Добрич - домакин на мобилността по нп “Иновации в действие” насочена към обмен и популяризиране на добри практики</vt:lpstr>
      <vt:lpstr>    Тема: „Иновации в професионалното обучение“  Цел на мобилността: въведение на нови учебни предмети в учебните планове  Разработване по нов начин на учебното съдържание и учебните програми   </vt:lpstr>
      <vt:lpstr>PowerPoint Presentation</vt:lpstr>
      <vt:lpstr>Нашата иновация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Ирина Найденова</dc:creator>
  <cp:lastModifiedBy>Мариана Петрова</cp:lastModifiedBy>
  <cp:revision>25</cp:revision>
  <dcterms:created xsi:type="dcterms:W3CDTF">2023-05-10T12:27:17Z</dcterms:created>
  <dcterms:modified xsi:type="dcterms:W3CDTF">2023-05-14T09:01:08Z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2021-08-30T00:00:00Z</vt:filetime>
  </property>
  <property fmtid="{D5CDD505-2E9C-101B-9397-08002B2CF9AE}" pid="3" name="Creator">
    <vt:lpwstr>Microsoft® PowerPoint® за Microsoft 365</vt:lpwstr>
  </property>
  <property fmtid="{D5CDD505-2E9C-101B-9397-08002B2CF9AE}" pid="4" name="LastSaved">
    <vt:filetime>2023-05-10T00:00:00Z</vt:filetime>
  </property>
</Properties>
</file>